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11.xml"/>
  <Override ContentType="application/vnd.openxmlformats-officedocument.presentationml.comments+xml" PartName="/ppt/comments/comment2.xml"/>
  <Override ContentType="application/vnd.openxmlformats-officedocument.presentationml.comments+xml" PartName="/ppt/comments/comment10.xml"/>
  <Override ContentType="application/vnd.openxmlformats-officedocument.presentationml.comments+xml" PartName="/ppt/comments/comment8.xml"/>
  <Override ContentType="application/vnd.openxmlformats-officedocument.presentationml.comments+xml" PartName="/ppt/comments/comment5.xml"/>
  <Override ContentType="application/vnd.openxmlformats-officedocument.presentationml.comments+xml" PartName="/ppt/comments/comment6.xml"/>
  <Override ContentType="application/vnd.openxmlformats-officedocument.presentationml.comments+xml" PartName="/ppt/comments/comment7.xml"/>
  <Override ContentType="application/vnd.openxmlformats-officedocument.presentationml.comments+xml" PartName="/ppt/comments/comment4.xml"/>
  <Override ContentType="application/vnd.openxmlformats-officedocument.presentationml.comments+xml" PartName="/ppt/comments/comment9.xml"/>
  <Override ContentType="application/vnd.openxmlformats-officedocument.presentationml.comments+xml" PartName="/ppt/comments/comment3.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42.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91" r:id="rId4"/>
    <p:sldMasterId id="2147483692"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Lst>
  <p:sldSz cy="5143500" cx="9144000"/>
  <p:notesSz cx="6858000" cy="9144000"/>
  <p:embeddedFontLst>
    <p:embeddedFont>
      <p:font typeface="Figtree"/>
      <p:regular r:id="rId63"/>
      <p:bold r:id="rId64"/>
      <p:italic r:id="rId65"/>
      <p:boldItalic r:id="rId66"/>
    </p:embeddedFont>
    <p:embeddedFont>
      <p:font typeface="Catamaran"/>
      <p:regular r:id="rId67"/>
      <p:bold r:id="rId68"/>
    </p:embeddedFont>
    <p:embeddedFont>
      <p:font typeface="Hanken Grotesk"/>
      <p:regular r:id="rId69"/>
      <p:bold r:id="rId70"/>
      <p:italic r:id="rId71"/>
      <p:boldItalic r:id="rId72"/>
    </p:embeddedFont>
    <p:embeddedFont>
      <p:font typeface="Roboto Medium"/>
      <p:regular r:id="rId73"/>
      <p:bold r:id="rId74"/>
      <p:italic r:id="rId75"/>
      <p:boldItalic r:id="rId76"/>
    </p:embeddedFont>
    <p:embeddedFont>
      <p:font typeface="Fira Sans Extra Condensed Medium"/>
      <p:regular r:id="rId77"/>
      <p:bold r:id="rId78"/>
      <p:italic r:id="rId79"/>
      <p:boldItalic r:id="rId80"/>
    </p:embeddedFont>
    <p:embeddedFont>
      <p:font typeface="Livvic Medium"/>
      <p:regular r:id="rId81"/>
      <p:bold r:id="rId82"/>
      <p:italic r:id="rId83"/>
      <p:boldItalic r:id="rId84"/>
    </p:embeddedFont>
    <p:embeddedFont>
      <p:font typeface="Catamaran ExtraBold"/>
      <p:bold r:id="rId85"/>
    </p:embeddedFont>
    <p:embeddedFont>
      <p:font typeface="Onest"/>
      <p:regular r:id="rId86"/>
      <p:bold r:id="rId87"/>
    </p:embeddedFont>
    <p:embeddedFont>
      <p:font typeface="Roboto Mono"/>
      <p:regular r:id="rId88"/>
      <p:bold r:id="rId89"/>
      <p:italic r:id="rId90"/>
      <p:boldItalic r:id="rId91"/>
    </p:embeddedFont>
    <p:embeddedFont>
      <p:font typeface="Figtree Black"/>
      <p:bold r:id="rId92"/>
      <p:boldItalic r:id="rId93"/>
    </p:embeddedFont>
    <p:embeddedFont>
      <p:font typeface="Roboto"/>
      <p:regular r:id="rId94"/>
      <p:bold r:id="rId95"/>
      <p:italic r:id="rId96"/>
      <p:boldItalic r:id="rId97"/>
    </p:embeddedFont>
    <p:embeddedFont>
      <p:font typeface="Montserrat"/>
      <p:regular r:id="rId98"/>
      <p:bold r:id="rId99"/>
      <p:italic r:id="rId100"/>
      <p:boldItalic r:id="rId101"/>
    </p:embeddedFont>
    <p:embeddedFont>
      <p:font typeface="Livvic"/>
      <p:regular r:id="rId102"/>
      <p:bold r:id="rId103"/>
      <p:italic r:id="rId104"/>
      <p:boldItalic r:id="rId105"/>
    </p:embeddedFont>
    <p:embeddedFont>
      <p:font typeface="Catamaran Light"/>
      <p:regular r:id="rId106"/>
      <p:bold r:id="rId107"/>
    </p:embeddedFont>
    <p:embeddedFont>
      <p:font typeface="Catamaran Medium"/>
      <p:regular r:id="rId108"/>
      <p:bold r:id="rId10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12" name="Mary Erikson"/>
  <p:cmAuthor clrIdx="1" id="1" initials="" lastIdx="2" name="Ashmita Mukherjee"/>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07" Type="http://schemas.openxmlformats.org/officeDocument/2006/relationships/font" Target="fonts/CatamaranLight-bold.fntdata"/><Relationship Id="rId106" Type="http://schemas.openxmlformats.org/officeDocument/2006/relationships/font" Target="fonts/CatamaranLight-regular.fntdata"/><Relationship Id="rId105" Type="http://schemas.openxmlformats.org/officeDocument/2006/relationships/font" Target="fonts/Livvic-boldItalic.fntdata"/><Relationship Id="rId104" Type="http://schemas.openxmlformats.org/officeDocument/2006/relationships/font" Target="fonts/Livvic-italic.fntdata"/><Relationship Id="rId109" Type="http://schemas.openxmlformats.org/officeDocument/2006/relationships/font" Target="fonts/CatamaranMedium-bold.fntdata"/><Relationship Id="rId108" Type="http://schemas.openxmlformats.org/officeDocument/2006/relationships/font" Target="fonts/CatamaranMedium-regular.fntdata"/><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103" Type="http://schemas.openxmlformats.org/officeDocument/2006/relationships/font" Target="fonts/Livvic-bold.fntdata"/><Relationship Id="rId102" Type="http://schemas.openxmlformats.org/officeDocument/2006/relationships/font" Target="fonts/Livvic-regular.fntdata"/><Relationship Id="rId101" Type="http://schemas.openxmlformats.org/officeDocument/2006/relationships/font" Target="fonts/Montserrat-boldItalic.fntdata"/><Relationship Id="rId100" Type="http://schemas.openxmlformats.org/officeDocument/2006/relationships/font" Target="fonts/Montserrat-italic.fntdata"/><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95" Type="http://schemas.openxmlformats.org/officeDocument/2006/relationships/font" Target="fonts/Roboto-bold.fntdata"/><Relationship Id="rId94" Type="http://schemas.openxmlformats.org/officeDocument/2006/relationships/font" Target="fonts/Roboto-regular.fntdata"/><Relationship Id="rId97" Type="http://schemas.openxmlformats.org/officeDocument/2006/relationships/font" Target="fonts/Roboto-boldItalic.fntdata"/><Relationship Id="rId96" Type="http://schemas.openxmlformats.org/officeDocument/2006/relationships/font" Target="fonts/Roboto-italic.fntdata"/><Relationship Id="rId11" Type="http://schemas.openxmlformats.org/officeDocument/2006/relationships/slide" Target="slides/slide5.xml"/><Relationship Id="rId99" Type="http://schemas.openxmlformats.org/officeDocument/2006/relationships/font" Target="fonts/Montserrat-bold.fntdata"/><Relationship Id="rId10" Type="http://schemas.openxmlformats.org/officeDocument/2006/relationships/slide" Target="slides/slide4.xml"/><Relationship Id="rId98" Type="http://schemas.openxmlformats.org/officeDocument/2006/relationships/font" Target="fonts/Montserrat-regular.fntdata"/><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font" Target="fonts/RobotoMono-boldItalic.fntdata"/><Relationship Id="rId90" Type="http://schemas.openxmlformats.org/officeDocument/2006/relationships/font" Target="fonts/RobotoMono-italic.fntdata"/><Relationship Id="rId93" Type="http://schemas.openxmlformats.org/officeDocument/2006/relationships/font" Target="fonts/FigtreeBlack-boldItalic.fntdata"/><Relationship Id="rId92" Type="http://schemas.openxmlformats.org/officeDocument/2006/relationships/font" Target="fonts/FigtreeBlack-bold.fntdata"/><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 Id="rId84" Type="http://schemas.openxmlformats.org/officeDocument/2006/relationships/font" Target="fonts/LivvicMedium-boldItalic.fntdata"/><Relationship Id="rId83" Type="http://schemas.openxmlformats.org/officeDocument/2006/relationships/font" Target="fonts/LivvicMedium-italic.fntdata"/><Relationship Id="rId86" Type="http://schemas.openxmlformats.org/officeDocument/2006/relationships/font" Target="fonts/Onest-regular.fntdata"/><Relationship Id="rId85" Type="http://schemas.openxmlformats.org/officeDocument/2006/relationships/font" Target="fonts/CatamaranExtraBold-bold.fntdata"/><Relationship Id="rId88" Type="http://schemas.openxmlformats.org/officeDocument/2006/relationships/font" Target="fonts/RobotoMono-regular.fntdata"/><Relationship Id="rId87" Type="http://schemas.openxmlformats.org/officeDocument/2006/relationships/font" Target="fonts/Onest-bold.fntdata"/><Relationship Id="rId89" Type="http://schemas.openxmlformats.org/officeDocument/2006/relationships/font" Target="fonts/RobotoMono-bold.fntdata"/><Relationship Id="rId80" Type="http://schemas.openxmlformats.org/officeDocument/2006/relationships/font" Target="fonts/FiraSansExtraCondensedMedium-boldItalic.fntdata"/><Relationship Id="rId82" Type="http://schemas.openxmlformats.org/officeDocument/2006/relationships/font" Target="fonts/LivvicMedium-bold.fntdata"/><Relationship Id="rId81" Type="http://schemas.openxmlformats.org/officeDocument/2006/relationships/font" Target="fonts/LivvicMedium-regular.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font" Target="fonts/RobotoMedium-regular.fntdata"/><Relationship Id="rId72" Type="http://schemas.openxmlformats.org/officeDocument/2006/relationships/font" Target="fonts/HankenGrotesk-boldItalic.fntdata"/><Relationship Id="rId75" Type="http://schemas.openxmlformats.org/officeDocument/2006/relationships/font" Target="fonts/RobotoMedium-italic.fntdata"/><Relationship Id="rId74" Type="http://schemas.openxmlformats.org/officeDocument/2006/relationships/font" Target="fonts/RobotoMedium-bold.fntdata"/><Relationship Id="rId77" Type="http://schemas.openxmlformats.org/officeDocument/2006/relationships/font" Target="fonts/FiraSansExtraCondensedMedium-regular.fntdata"/><Relationship Id="rId76" Type="http://schemas.openxmlformats.org/officeDocument/2006/relationships/font" Target="fonts/RobotoMedium-boldItalic.fntdata"/><Relationship Id="rId79" Type="http://schemas.openxmlformats.org/officeDocument/2006/relationships/font" Target="fonts/FiraSansExtraCondensedMedium-italic.fntdata"/><Relationship Id="rId78" Type="http://schemas.openxmlformats.org/officeDocument/2006/relationships/font" Target="fonts/FiraSansExtraCondensedMedium-bold.fntdata"/><Relationship Id="rId71" Type="http://schemas.openxmlformats.org/officeDocument/2006/relationships/font" Target="fonts/HankenGrotesk-italic.fntdata"/><Relationship Id="rId70" Type="http://schemas.openxmlformats.org/officeDocument/2006/relationships/font" Target="fonts/HankenGrotesk-bold.fntdata"/><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font" Target="fonts/Figtree-bold.fntdata"/><Relationship Id="rId63" Type="http://schemas.openxmlformats.org/officeDocument/2006/relationships/font" Target="fonts/Figtree-regular.fntdata"/><Relationship Id="rId66" Type="http://schemas.openxmlformats.org/officeDocument/2006/relationships/font" Target="fonts/Figtree-boldItalic.fntdata"/><Relationship Id="rId65" Type="http://schemas.openxmlformats.org/officeDocument/2006/relationships/font" Target="fonts/Figtree-italic.fntdata"/><Relationship Id="rId68" Type="http://schemas.openxmlformats.org/officeDocument/2006/relationships/font" Target="fonts/Catamaran-bold.fntdata"/><Relationship Id="rId67" Type="http://schemas.openxmlformats.org/officeDocument/2006/relationships/font" Target="fonts/Catamaran-regular.fntdata"/><Relationship Id="rId60" Type="http://schemas.openxmlformats.org/officeDocument/2006/relationships/slide" Target="slides/slide54.xml"/><Relationship Id="rId69" Type="http://schemas.openxmlformats.org/officeDocument/2006/relationships/font" Target="fonts/HankenGrotesk-regular.fntdata"/><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slide" Target="slides/slide51.xml"/><Relationship Id="rId56" Type="http://schemas.openxmlformats.org/officeDocument/2006/relationships/slide" Target="slides/slide50.xml"/><Relationship Id="rId59" Type="http://schemas.openxmlformats.org/officeDocument/2006/relationships/slide" Target="slides/slide53.xml"/><Relationship Id="rId58" Type="http://schemas.openxmlformats.org/officeDocument/2006/relationships/slide" Target="slides/slide52.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4-12-03T00:23:13.103">
    <p:pos x="6000" y="0"/>
    <p:text>Let's add an Exec. Summary/Agenda Slide after this</p:text>
  </p:cm>
</p:cmLst>
</file>

<file path=ppt/comments/comment10.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1" dt="2024-12-03T00:38:31.392">
    <p:pos x="-7" y="-41"/>
    <p:text>capitalize the T and no need for punctuation at the end of a title</p:text>
  </p:cm>
  <p:cm authorId="0" idx="12" dt="2024-12-03T00:38:31.392">
    <p:pos x="-7" y="-41"/>
    <p:text>make sure all titles follow that same format</p:text>
  </p:cm>
</p:cmLst>
</file>

<file path=ppt/comments/comment1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1" idx="1" dt="2024-11-30T16:19:59.641">
    <p:pos x="6000" y="0"/>
    <p:text>2 models and their use. applications</p:text>
  </p:cm>
  <p:cm authorId="1" idx="2" dt="2024-11-30T16:34:59.678">
    <p:pos x="6000" y="100"/>
    <p:text>personalize
easy analysis
add the final result
then add dem</p:tex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2" dt="2024-12-03T00:27:12.814">
    <p:pos x="6000" y="0"/>
    <p:text>overall, great work. Love the additional context and the problem set up. i think you make your problem very clear for the audience. Let's just break it up into two sections as I mentioned in the other slide:
1. Problem Statement (slides 3-6)
2. Our Research and Solution (7-10)</p:text>
  </p:cm>
</p:cmLst>
</file>

<file path=ppt/comments/comment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3" dt="2024-12-03T00:20:29.465">
    <p:pos x="0" y="31"/>
    <p:text>Can make better use of this title with a compelling stat/overview of what you're main take away is</p:text>
  </p:cm>
</p:cmLst>
</file>

<file path=ppt/comments/comment4.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4" dt="2024-12-03T00:25:12.696">
    <p:pos x="6000" y="0"/>
    <p:text>add a transition slide after this since this ends the "problem statement" section. Can make the next section "Our Research and Solution"</p:text>
  </p:cm>
  <p:cm authorId="0" idx="5" dt="2024-12-03T00:21:20.112">
    <p:pos x="453" y="32"/>
    <p:text>we haven't defined VLM, so can't use it as an acronym nor throw it around in a sentence quite yet</p:text>
  </p:cm>
</p:cmLst>
</file>

<file path=ppt/comments/comment5.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6" dt="2024-12-03T00:22:41.407">
    <p:pos x="6000" y="0"/>
    <p:text>love this slide! the star feels off color scheme but that's my only feedback</p:text>
  </p:cm>
</p:cmLst>
</file>

<file path=ppt/comments/comment6.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7" dt="2024-12-03T00:23:54.246">
    <p:pos x="-162" y="-38"/>
    <p:text>make a complete sentence (all titles should be complete sentences on their own)</p:text>
  </p:cm>
</p:cmLst>
</file>

<file path=ppt/comments/comment7.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8" dt="2024-12-03T00:29:36.012">
    <p:pos x="960" y="315"/>
    <p:text>this is awesome!!!! i assume someone will be speaking to this? that or I messed up the volume and couldn't get it to work. Either way i love it and think this is a really cool way to kick off the presentation!</p:text>
  </p:cm>
</p:cmLst>
</file>

<file path=ppt/comments/comment8.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9" dt="2024-12-03T00:30:03.937">
    <p:pos x="1460" y="2165"/>
    <p:text>let's add a label this if we did the target area too</p:text>
  </p:cm>
</p:cmLst>
</file>

<file path=ppt/comments/comment9.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0" dt="2024-12-03T00:34:59.621">
    <p:pos x="1714" y="937"/>
    <p:text>changed some of the alignment and arrows, but take it or leave it!</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g31b1987821b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6" name="Google Shape;436;g31b1987821b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g31a25d35cad_0_23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3" name="Google Shape;443;g31a25d35cad_0_23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g31a75dc2828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4" name="Google Shape;454;g31a75dc2828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g1eb9a103237_0_4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5" name="Google Shape;465;g1eb9a103237_0_4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ge013acee29_0_4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8" name="Google Shape;488;ge013acee29_0_4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g31a25d35cad_0_24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1" name="Google Shape;511;g31a25d35cad_0_24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g31a25d35cad_0_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2" name="Google Shape;522;g31a25d35cad_0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 name="Shape 534"/>
        <p:cNvGrpSpPr/>
        <p:nvPr/>
      </p:nvGrpSpPr>
      <p:grpSpPr>
        <a:xfrm>
          <a:off x="0" y="0"/>
          <a:ext cx="0" cy="0"/>
          <a:chOff x="0" y="0"/>
          <a:chExt cx="0" cy="0"/>
        </a:xfrm>
      </p:grpSpPr>
      <p:sp>
        <p:nvSpPr>
          <p:cNvPr id="535" name="Google Shape;535;gdb0f9523dd_0_4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6" name="Google Shape;536;gdb0f9523dd_0_4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3" name="Shape 553"/>
        <p:cNvGrpSpPr/>
        <p:nvPr/>
      </p:nvGrpSpPr>
      <p:grpSpPr>
        <a:xfrm>
          <a:off x="0" y="0"/>
          <a:ext cx="0" cy="0"/>
          <a:chOff x="0" y="0"/>
          <a:chExt cx="0" cy="0"/>
        </a:xfrm>
      </p:grpSpPr>
      <p:sp>
        <p:nvSpPr>
          <p:cNvPr id="554" name="Google Shape;554;g31affe00303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5" name="Google Shape;555;g31affe00303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8" name="Shape 568"/>
        <p:cNvGrpSpPr/>
        <p:nvPr/>
      </p:nvGrpSpPr>
      <p:grpSpPr>
        <a:xfrm>
          <a:off x="0" y="0"/>
          <a:ext cx="0" cy="0"/>
          <a:chOff x="0" y="0"/>
          <a:chExt cx="0" cy="0"/>
        </a:xfrm>
      </p:grpSpPr>
      <p:sp>
        <p:nvSpPr>
          <p:cNvPr id="569" name="Google Shape;569;ge013acee29_0_6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0" name="Google Shape;570;ge013acee29_0_6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31afe91f1dd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31afe91f1dd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1" name="Shape 591"/>
        <p:cNvGrpSpPr/>
        <p:nvPr/>
      </p:nvGrpSpPr>
      <p:grpSpPr>
        <a:xfrm>
          <a:off x="0" y="0"/>
          <a:ext cx="0" cy="0"/>
          <a:chOff x="0" y="0"/>
          <a:chExt cx="0" cy="0"/>
        </a:xfrm>
      </p:grpSpPr>
      <p:sp>
        <p:nvSpPr>
          <p:cNvPr id="592" name="Google Shape;592;gdb0f9523dd_0_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3" name="Google Shape;593;gdb0f9523dd_0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1" name="Shape 611"/>
        <p:cNvGrpSpPr/>
        <p:nvPr/>
      </p:nvGrpSpPr>
      <p:grpSpPr>
        <a:xfrm>
          <a:off x="0" y="0"/>
          <a:ext cx="0" cy="0"/>
          <a:chOff x="0" y="0"/>
          <a:chExt cx="0" cy="0"/>
        </a:xfrm>
      </p:grpSpPr>
      <p:sp>
        <p:nvSpPr>
          <p:cNvPr id="612" name="Google Shape;612;g1eb9a103237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3" name="Google Shape;613;g1eb9a103237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1" name="Shape 621"/>
        <p:cNvGrpSpPr/>
        <p:nvPr/>
      </p:nvGrpSpPr>
      <p:grpSpPr>
        <a:xfrm>
          <a:off x="0" y="0"/>
          <a:ext cx="0" cy="0"/>
          <a:chOff x="0" y="0"/>
          <a:chExt cx="0" cy="0"/>
        </a:xfrm>
      </p:grpSpPr>
      <p:sp>
        <p:nvSpPr>
          <p:cNvPr id="622" name="Google Shape;622;g1eb9a103237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3" name="Google Shape;623;g1eb9a103237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8" name="Shape 638"/>
        <p:cNvGrpSpPr/>
        <p:nvPr/>
      </p:nvGrpSpPr>
      <p:grpSpPr>
        <a:xfrm>
          <a:off x="0" y="0"/>
          <a:ext cx="0" cy="0"/>
          <a:chOff x="0" y="0"/>
          <a:chExt cx="0" cy="0"/>
        </a:xfrm>
      </p:grpSpPr>
      <p:sp>
        <p:nvSpPr>
          <p:cNvPr id="639" name="Google Shape;639;g31affe00303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0" name="Google Shape;640;g31affe00303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3" name="Shape 653"/>
        <p:cNvGrpSpPr/>
        <p:nvPr/>
      </p:nvGrpSpPr>
      <p:grpSpPr>
        <a:xfrm>
          <a:off x="0" y="0"/>
          <a:ext cx="0" cy="0"/>
          <a:chOff x="0" y="0"/>
          <a:chExt cx="0" cy="0"/>
        </a:xfrm>
      </p:grpSpPr>
      <p:sp>
        <p:nvSpPr>
          <p:cNvPr id="654" name="Google Shape;654;g31a25d35cad_0_2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5" name="Google Shape;655;g31a25d35cad_0_2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Clr>
                <a:srgbClr val="0D5CDF"/>
              </a:buClr>
              <a:buSzPts val="1200"/>
              <a:buChar char="➔"/>
            </a:pPr>
            <a:r>
              <a:rPr lang="en" sz="1200">
                <a:solidFill>
                  <a:srgbClr val="434343"/>
                </a:solidFill>
                <a:highlight>
                  <a:schemeClr val="lt1"/>
                </a:highlight>
                <a:latin typeface="Catamaran Light"/>
                <a:ea typeface="Catamaran Light"/>
                <a:cs typeface="Catamaran Light"/>
                <a:sym typeface="Catamaran Light"/>
              </a:rPr>
              <a:t> Qwen2-VL can handle </a:t>
            </a:r>
            <a:r>
              <a:rPr i="1" lang="en" sz="1200">
                <a:solidFill>
                  <a:srgbClr val="434343"/>
                </a:solidFill>
                <a:highlight>
                  <a:schemeClr val="lt1"/>
                </a:highlight>
                <a:latin typeface="Catamaran Light"/>
                <a:ea typeface="Catamaran Light"/>
                <a:cs typeface="Catamaran Light"/>
                <a:sym typeface="Catamaran Light"/>
              </a:rPr>
              <a:t>arbitrary image resolutions</a:t>
            </a:r>
            <a:r>
              <a:rPr lang="en" sz="1200">
                <a:solidFill>
                  <a:srgbClr val="434343"/>
                </a:solidFill>
                <a:highlight>
                  <a:schemeClr val="lt1"/>
                </a:highlight>
                <a:latin typeface="Catamaran Light"/>
                <a:ea typeface="Catamaran Light"/>
                <a:cs typeface="Catamaran Light"/>
                <a:sym typeface="Catamaran Light"/>
              </a:rPr>
              <a:t>, mapping them into a dynamic number of visual tokens, offering a more human-like visual processing experience.</a:t>
            </a:r>
            <a:endParaRPr sz="1200">
              <a:solidFill>
                <a:srgbClr val="434343"/>
              </a:solidFill>
              <a:highlight>
                <a:schemeClr val="lt1"/>
              </a:highlight>
              <a:latin typeface="Catamaran Light"/>
              <a:ea typeface="Catamaran Light"/>
              <a:cs typeface="Catamaran Light"/>
              <a:sym typeface="Catamaran Light"/>
            </a:endParaRPr>
          </a:p>
          <a:p>
            <a:pPr indent="-304800" lvl="0" marL="457200" rtl="0" algn="l">
              <a:lnSpc>
                <a:spcPct val="115000"/>
              </a:lnSpc>
              <a:spcBef>
                <a:spcPts val="0"/>
              </a:spcBef>
              <a:spcAft>
                <a:spcPts val="0"/>
              </a:spcAft>
              <a:buClr>
                <a:srgbClr val="0D5CDF"/>
              </a:buClr>
              <a:buSzPts val="1200"/>
              <a:buChar char="➔"/>
            </a:pPr>
            <a:r>
              <a:rPr lang="en" sz="1200">
                <a:solidFill>
                  <a:srgbClr val="434343"/>
                </a:solidFill>
                <a:highlight>
                  <a:schemeClr val="lt1"/>
                </a:highlight>
                <a:latin typeface="Catamaran Light"/>
                <a:ea typeface="Catamaran Light"/>
                <a:cs typeface="Catamaran Light"/>
                <a:sym typeface="Catamaran Light"/>
              </a:rPr>
              <a:t> Decomposes positional embedding into parts to capture </a:t>
            </a:r>
            <a:r>
              <a:rPr i="1" lang="en" sz="1200">
                <a:solidFill>
                  <a:srgbClr val="434343"/>
                </a:solidFill>
                <a:highlight>
                  <a:schemeClr val="lt1"/>
                </a:highlight>
                <a:latin typeface="Catamaran Light"/>
                <a:ea typeface="Catamaran Light"/>
                <a:cs typeface="Catamaran Light"/>
                <a:sym typeface="Catamaran Light"/>
              </a:rPr>
              <a:t>1D textual, 2D visual, and 3D video positional information</a:t>
            </a:r>
            <a:r>
              <a:rPr lang="en" sz="1200">
                <a:solidFill>
                  <a:srgbClr val="434343"/>
                </a:solidFill>
                <a:highlight>
                  <a:schemeClr val="lt1"/>
                </a:highlight>
                <a:latin typeface="Catamaran Light"/>
                <a:ea typeface="Catamaran Light"/>
                <a:cs typeface="Catamaran Light"/>
                <a:sym typeface="Catamaran Light"/>
              </a:rPr>
              <a:t>, enhancing its multimodal processing capabilities.</a:t>
            </a:r>
            <a:endParaRPr sz="1200">
              <a:solidFill>
                <a:srgbClr val="434343"/>
              </a:solidFill>
              <a:highlight>
                <a:schemeClr val="lt1"/>
              </a:highlight>
              <a:latin typeface="Catamaran Light"/>
              <a:ea typeface="Catamaran Light"/>
              <a:cs typeface="Catamaran Light"/>
              <a:sym typeface="Catamaran Light"/>
            </a:endParaRPr>
          </a:p>
          <a:p>
            <a:pPr indent="-304800" lvl="0" marL="457200" rtl="0" algn="l">
              <a:lnSpc>
                <a:spcPct val="115000"/>
              </a:lnSpc>
              <a:spcBef>
                <a:spcPts val="0"/>
              </a:spcBef>
              <a:spcAft>
                <a:spcPts val="0"/>
              </a:spcAft>
              <a:buClr>
                <a:srgbClr val="434343"/>
              </a:buClr>
              <a:buSzPts val="1200"/>
              <a:buFont typeface="Catamaran Light"/>
              <a:buChar char="➔"/>
            </a:pPr>
            <a:r>
              <a:t/>
            </a:r>
            <a:endParaRPr sz="1200">
              <a:solidFill>
                <a:srgbClr val="434343"/>
              </a:solidFill>
              <a:highlight>
                <a:schemeClr val="lt1"/>
              </a:highlight>
              <a:latin typeface="Catamaran Light"/>
              <a:ea typeface="Catamaran Light"/>
              <a:cs typeface="Catamaran Light"/>
              <a:sym typeface="Catamaran Light"/>
            </a:endParaRPr>
          </a:p>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7" name="Shape 697"/>
        <p:cNvGrpSpPr/>
        <p:nvPr/>
      </p:nvGrpSpPr>
      <p:grpSpPr>
        <a:xfrm>
          <a:off x="0" y="0"/>
          <a:ext cx="0" cy="0"/>
          <a:chOff x="0" y="0"/>
          <a:chExt cx="0" cy="0"/>
        </a:xfrm>
      </p:grpSpPr>
      <p:sp>
        <p:nvSpPr>
          <p:cNvPr id="698" name="Google Shape;698;g31a25d35cad_0_23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9" name="Google Shape;699;g31a25d35cad_0_23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0" name="Shape 720"/>
        <p:cNvGrpSpPr/>
        <p:nvPr/>
      </p:nvGrpSpPr>
      <p:grpSpPr>
        <a:xfrm>
          <a:off x="0" y="0"/>
          <a:ext cx="0" cy="0"/>
          <a:chOff x="0" y="0"/>
          <a:chExt cx="0" cy="0"/>
        </a:xfrm>
      </p:grpSpPr>
      <p:sp>
        <p:nvSpPr>
          <p:cNvPr id="721" name="Google Shape;721;g31affe00303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2" name="Google Shape;722;g31affe00303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5" name="Shape 735"/>
        <p:cNvGrpSpPr/>
        <p:nvPr/>
      </p:nvGrpSpPr>
      <p:grpSpPr>
        <a:xfrm>
          <a:off x="0" y="0"/>
          <a:ext cx="0" cy="0"/>
          <a:chOff x="0" y="0"/>
          <a:chExt cx="0" cy="0"/>
        </a:xfrm>
      </p:grpSpPr>
      <p:sp>
        <p:nvSpPr>
          <p:cNvPr id="736" name="Google Shape;736;g31a25d35cad_0_2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7" name="Google Shape;737;g31a25d35cad_0_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7" name="Shape 747"/>
        <p:cNvGrpSpPr/>
        <p:nvPr/>
      </p:nvGrpSpPr>
      <p:grpSpPr>
        <a:xfrm>
          <a:off x="0" y="0"/>
          <a:ext cx="0" cy="0"/>
          <a:chOff x="0" y="0"/>
          <a:chExt cx="0" cy="0"/>
        </a:xfrm>
      </p:grpSpPr>
      <p:sp>
        <p:nvSpPr>
          <p:cNvPr id="748" name="Google Shape;748;g31affe00303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9" name="Google Shape;749;g31affe00303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2" name="Shape 762"/>
        <p:cNvGrpSpPr/>
        <p:nvPr/>
      </p:nvGrpSpPr>
      <p:grpSpPr>
        <a:xfrm>
          <a:off x="0" y="0"/>
          <a:ext cx="0" cy="0"/>
          <a:chOff x="0" y="0"/>
          <a:chExt cx="0" cy="0"/>
        </a:xfrm>
      </p:grpSpPr>
      <p:sp>
        <p:nvSpPr>
          <p:cNvPr id="763" name="Google Shape;763;g31a25d35cad_0_6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4" name="Google Shape;764;g31a25d35cad_0_6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dd0c7d16c6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dd0c7d16c6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1" name="Shape 791"/>
        <p:cNvGrpSpPr/>
        <p:nvPr/>
      </p:nvGrpSpPr>
      <p:grpSpPr>
        <a:xfrm>
          <a:off x="0" y="0"/>
          <a:ext cx="0" cy="0"/>
          <a:chOff x="0" y="0"/>
          <a:chExt cx="0" cy="0"/>
        </a:xfrm>
      </p:grpSpPr>
      <p:sp>
        <p:nvSpPr>
          <p:cNvPr id="792" name="Google Shape;792;g31a25d35cad_0_25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3" name="Google Shape;793;g31a25d35cad_0_25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2" name="Shape 802"/>
        <p:cNvGrpSpPr/>
        <p:nvPr/>
      </p:nvGrpSpPr>
      <p:grpSpPr>
        <a:xfrm>
          <a:off x="0" y="0"/>
          <a:ext cx="0" cy="0"/>
          <a:chOff x="0" y="0"/>
          <a:chExt cx="0" cy="0"/>
        </a:xfrm>
      </p:grpSpPr>
      <p:sp>
        <p:nvSpPr>
          <p:cNvPr id="803" name="Google Shape;803;g31a25d35cad_0_25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4" name="Google Shape;804;g31a25d35cad_0_25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1" name="Shape 821"/>
        <p:cNvGrpSpPr/>
        <p:nvPr/>
      </p:nvGrpSpPr>
      <p:grpSpPr>
        <a:xfrm>
          <a:off x="0" y="0"/>
          <a:ext cx="0" cy="0"/>
          <a:chOff x="0" y="0"/>
          <a:chExt cx="0" cy="0"/>
        </a:xfrm>
      </p:grpSpPr>
      <p:sp>
        <p:nvSpPr>
          <p:cNvPr id="822" name="Google Shape;822;gea355f518e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3" name="Google Shape;823;gea355f518e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3" name="Shape 843"/>
        <p:cNvGrpSpPr/>
        <p:nvPr/>
      </p:nvGrpSpPr>
      <p:grpSpPr>
        <a:xfrm>
          <a:off x="0" y="0"/>
          <a:ext cx="0" cy="0"/>
          <a:chOff x="0" y="0"/>
          <a:chExt cx="0" cy="0"/>
        </a:xfrm>
      </p:grpSpPr>
      <p:sp>
        <p:nvSpPr>
          <p:cNvPr id="844" name="Google Shape;844;g31a25d35cad_0_3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5" name="Google Shape;845;g31a25d35cad_0_3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0" name="Shape 910"/>
        <p:cNvGrpSpPr/>
        <p:nvPr/>
      </p:nvGrpSpPr>
      <p:grpSpPr>
        <a:xfrm>
          <a:off x="0" y="0"/>
          <a:ext cx="0" cy="0"/>
          <a:chOff x="0" y="0"/>
          <a:chExt cx="0" cy="0"/>
        </a:xfrm>
      </p:grpSpPr>
      <p:sp>
        <p:nvSpPr>
          <p:cNvPr id="911" name="Google Shape;911;g31a25d35cad_0_3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2" name="Google Shape;912;g31a25d35cad_0_3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7" name="Shape 937"/>
        <p:cNvGrpSpPr/>
        <p:nvPr/>
      </p:nvGrpSpPr>
      <p:grpSpPr>
        <a:xfrm>
          <a:off x="0" y="0"/>
          <a:ext cx="0" cy="0"/>
          <a:chOff x="0" y="0"/>
          <a:chExt cx="0" cy="0"/>
        </a:xfrm>
      </p:grpSpPr>
      <p:sp>
        <p:nvSpPr>
          <p:cNvPr id="938" name="Google Shape;938;g31b34925501_1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9" name="Google Shape;939;g31b34925501_1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9" name="Shape 949"/>
        <p:cNvGrpSpPr/>
        <p:nvPr/>
      </p:nvGrpSpPr>
      <p:grpSpPr>
        <a:xfrm>
          <a:off x="0" y="0"/>
          <a:ext cx="0" cy="0"/>
          <a:chOff x="0" y="0"/>
          <a:chExt cx="0" cy="0"/>
        </a:xfrm>
      </p:grpSpPr>
      <p:sp>
        <p:nvSpPr>
          <p:cNvPr id="950" name="Google Shape;950;gdb0f9523dd_0_4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1" name="Google Shape;951;gdb0f9523dd_0_4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8" name="Shape 958"/>
        <p:cNvGrpSpPr/>
        <p:nvPr/>
      </p:nvGrpSpPr>
      <p:grpSpPr>
        <a:xfrm>
          <a:off x="0" y="0"/>
          <a:ext cx="0" cy="0"/>
          <a:chOff x="0" y="0"/>
          <a:chExt cx="0" cy="0"/>
        </a:xfrm>
      </p:grpSpPr>
      <p:sp>
        <p:nvSpPr>
          <p:cNvPr id="959" name="Google Shape;959;g31a25d35cad_0_26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0" name="Google Shape;960;g31a25d35cad_0_26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7" name="Shape 967"/>
        <p:cNvGrpSpPr/>
        <p:nvPr/>
      </p:nvGrpSpPr>
      <p:grpSpPr>
        <a:xfrm>
          <a:off x="0" y="0"/>
          <a:ext cx="0" cy="0"/>
          <a:chOff x="0" y="0"/>
          <a:chExt cx="0" cy="0"/>
        </a:xfrm>
      </p:grpSpPr>
      <p:sp>
        <p:nvSpPr>
          <p:cNvPr id="968" name="Google Shape;968;g31a75dc2828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9" name="Google Shape;969;g31a75dc2828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6" name="Shape 976"/>
        <p:cNvGrpSpPr/>
        <p:nvPr/>
      </p:nvGrpSpPr>
      <p:grpSpPr>
        <a:xfrm>
          <a:off x="0" y="0"/>
          <a:ext cx="0" cy="0"/>
          <a:chOff x="0" y="0"/>
          <a:chExt cx="0" cy="0"/>
        </a:xfrm>
      </p:grpSpPr>
      <p:sp>
        <p:nvSpPr>
          <p:cNvPr id="977" name="Google Shape;977;g31a25d35cad_0_7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8" name="Google Shape;978;g31a25d35cad_0_7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31b1987821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31b1987821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5" name="Shape 995"/>
        <p:cNvGrpSpPr/>
        <p:nvPr/>
      </p:nvGrpSpPr>
      <p:grpSpPr>
        <a:xfrm>
          <a:off x="0" y="0"/>
          <a:ext cx="0" cy="0"/>
          <a:chOff x="0" y="0"/>
          <a:chExt cx="0" cy="0"/>
        </a:xfrm>
      </p:grpSpPr>
      <p:sp>
        <p:nvSpPr>
          <p:cNvPr id="996" name="Google Shape;996;g31a25d35cad_0_20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7" name="Google Shape;997;g31a25d35cad_0_20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9" name="Shape 1009"/>
        <p:cNvGrpSpPr/>
        <p:nvPr/>
      </p:nvGrpSpPr>
      <p:grpSpPr>
        <a:xfrm>
          <a:off x="0" y="0"/>
          <a:ext cx="0" cy="0"/>
          <a:chOff x="0" y="0"/>
          <a:chExt cx="0" cy="0"/>
        </a:xfrm>
      </p:grpSpPr>
      <p:sp>
        <p:nvSpPr>
          <p:cNvPr id="1010" name="Google Shape;1010;g31a25d35cad_0_22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1" name="Google Shape;1011;g31a25d35cad_0_22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050">
              <a:solidFill>
                <a:srgbClr val="3C4043"/>
              </a:solidFill>
              <a:highlight>
                <a:srgbClr val="FFFFFF"/>
              </a:highlight>
              <a:latin typeface="Roboto"/>
              <a:ea typeface="Roboto"/>
              <a:cs typeface="Roboto"/>
              <a:sym typeface="Roboto"/>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3" name="Shape 1033"/>
        <p:cNvGrpSpPr/>
        <p:nvPr/>
      </p:nvGrpSpPr>
      <p:grpSpPr>
        <a:xfrm>
          <a:off x="0" y="0"/>
          <a:ext cx="0" cy="0"/>
          <a:chOff x="0" y="0"/>
          <a:chExt cx="0" cy="0"/>
        </a:xfrm>
      </p:grpSpPr>
      <p:sp>
        <p:nvSpPr>
          <p:cNvPr id="1034" name="Google Shape;1034;g31a25d35cad_0_9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5" name="Google Shape;1035;g31a25d35cad_0_9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1" name="Shape 1041"/>
        <p:cNvGrpSpPr/>
        <p:nvPr/>
      </p:nvGrpSpPr>
      <p:grpSpPr>
        <a:xfrm>
          <a:off x="0" y="0"/>
          <a:ext cx="0" cy="0"/>
          <a:chOff x="0" y="0"/>
          <a:chExt cx="0" cy="0"/>
        </a:xfrm>
      </p:grpSpPr>
      <p:sp>
        <p:nvSpPr>
          <p:cNvPr id="1042" name="Google Shape;1042;g31a25d35cad_0_10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3" name="Google Shape;1043;g31a25d35cad_0_10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9" name="Shape 1049"/>
        <p:cNvGrpSpPr/>
        <p:nvPr/>
      </p:nvGrpSpPr>
      <p:grpSpPr>
        <a:xfrm>
          <a:off x="0" y="0"/>
          <a:ext cx="0" cy="0"/>
          <a:chOff x="0" y="0"/>
          <a:chExt cx="0" cy="0"/>
        </a:xfrm>
      </p:grpSpPr>
      <p:sp>
        <p:nvSpPr>
          <p:cNvPr id="1050" name="Google Shape;1050;g31a25d35cad_0_1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1" name="Google Shape;1051;g31a25d35cad_0_1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2" name="Shape 1062"/>
        <p:cNvGrpSpPr/>
        <p:nvPr/>
      </p:nvGrpSpPr>
      <p:grpSpPr>
        <a:xfrm>
          <a:off x="0" y="0"/>
          <a:ext cx="0" cy="0"/>
          <a:chOff x="0" y="0"/>
          <a:chExt cx="0" cy="0"/>
        </a:xfrm>
      </p:grpSpPr>
      <p:sp>
        <p:nvSpPr>
          <p:cNvPr id="1063" name="Google Shape;1063;g31a25d35cad_0_2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4" name="Google Shape;1064;g31a25d35cad_0_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1" name="Shape 1071"/>
        <p:cNvGrpSpPr/>
        <p:nvPr/>
      </p:nvGrpSpPr>
      <p:grpSpPr>
        <a:xfrm>
          <a:off x="0" y="0"/>
          <a:ext cx="0" cy="0"/>
          <a:chOff x="0" y="0"/>
          <a:chExt cx="0" cy="0"/>
        </a:xfrm>
      </p:grpSpPr>
      <p:sp>
        <p:nvSpPr>
          <p:cNvPr id="1072" name="Google Shape;1072;g31affe00303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3" name="Google Shape;1073;g31affe00303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0" name="Shape 1080"/>
        <p:cNvGrpSpPr/>
        <p:nvPr/>
      </p:nvGrpSpPr>
      <p:grpSpPr>
        <a:xfrm>
          <a:off x="0" y="0"/>
          <a:ext cx="0" cy="0"/>
          <a:chOff x="0" y="0"/>
          <a:chExt cx="0" cy="0"/>
        </a:xfrm>
      </p:grpSpPr>
      <p:sp>
        <p:nvSpPr>
          <p:cNvPr id="1081" name="Google Shape;1081;g1eb9a103237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2" name="Google Shape;1082;g1eb9a103237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 </a:t>
            </a:r>
            <a:r>
              <a:rPr b="1" lang="en">
                <a:solidFill>
                  <a:srgbClr val="26529E"/>
                </a:solidFill>
              </a:rPr>
              <a:t>Objectives:  </a:t>
            </a:r>
            <a:endParaRPr b="1">
              <a:solidFill>
                <a:srgbClr val="26529E"/>
              </a:solidFill>
            </a:endParaRPr>
          </a:p>
          <a:p>
            <a:pPr indent="-298450" lvl="0" marL="457200" rtl="0" algn="just">
              <a:lnSpc>
                <a:spcPct val="115000"/>
              </a:lnSpc>
              <a:spcBef>
                <a:spcPts val="1200"/>
              </a:spcBef>
              <a:spcAft>
                <a:spcPts val="0"/>
              </a:spcAft>
              <a:buClr>
                <a:srgbClr val="26529E"/>
              </a:buClr>
              <a:buSzPts val="1100"/>
              <a:buChar char="●"/>
            </a:pPr>
            <a:r>
              <a:rPr b="1" lang="en">
                <a:solidFill>
                  <a:srgbClr val="26529E"/>
                </a:solidFill>
              </a:rPr>
              <a:t>Overcoming GPU memory constraints</a:t>
            </a:r>
            <a:br>
              <a:rPr b="1" lang="en">
                <a:solidFill>
                  <a:srgbClr val="26529E"/>
                </a:solidFill>
              </a:rPr>
            </a:br>
            <a:endParaRPr b="1">
              <a:solidFill>
                <a:srgbClr val="26529E"/>
              </a:solidFill>
            </a:endParaRPr>
          </a:p>
          <a:p>
            <a:pPr indent="-298450" lvl="0" marL="457200" rtl="0" algn="just">
              <a:lnSpc>
                <a:spcPct val="115000"/>
              </a:lnSpc>
              <a:spcBef>
                <a:spcPts val="0"/>
              </a:spcBef>
              <a:spcAft>
                <a:spcPts val="0"/>
              </a:spcAft>
              <a:buClr>
                <a:srgbClr val="26529E"/>
              </a:buClr>
              <a:buSzPts val="1100"/>
              <a:buChar char="●"/>
            </a:pPr>
            <a:r>
              <a:rPr b="1" lang="en">
                <a:solidFill>
                  <a:srgbClr val="26529E"/>
                </a:solidFill>
              </a:rPr>
              <a:t>Addressing computational demands </a:t>
            </a:r>
            <a:endParaRPr sz="1200">
              <a:solidFill>
                <a:srgbClr val="262C3B"/>
              </a:solidFill>
              <a:latin typeface="Onest"/>
              <a:ea typeface="Onest"/>
              <a:cs typeface="Onest"/>
              <a:sym typeface="Onest"/>
            </a:endParaRPr>
          </a:p>
          <a:p>
            <a:pPr indent="0" lvl="0" marL="0" rtl="0" algn="l">
              <a:spcBef>
                <a:spcPts val="1200"/>
              </a:spcBef>
              <a:spcAft>
                <a:spcPts val="0"/>
              </a:spcAft>
              <a:buNone/>
            </a:pPr>
            <a:r>
              <a:rPr lang="en"/>
              <a:t>2 : </a:t>
            </a:r>
            <a:r>
              <a:rPr b="1" lang="en">
                <a:solidFill>
                  <a:srgbClr val="26529E"/>
                </a:solidFill>
              </a:rPr>
              <a:t>Objectives:</a:t>
            </a:r>
            <a:endParaRPr b="1">
              <a:solidFill>
                <a:srgbClr val="26529E"/>
              </a:solidFill>
            </a:endParaRPr>
          </a:p>
          <a:p>
            <a:pPr indent="-298450" lvl="0" marL="457200" rtl="0" algn="l">
              <a:spcBef>
                <a:spcPts val="0"/>
              </a:spcBef>
              <a:spcAft>
                <a:spcPts val="0"/>
              </a:spcAft>
              <a:buClr>
                <a:srgbClr val="26529E"/>
              </a:buClr>
              <a:buSzPts val="1100"/>
              <a:buChar char="●"/>
            </a:pPr>
            <a:r>
              <a:rPr b="1" lang="en">
                <a:solidFill>
                  <a:srgbClr val="26529E"/>
                </a:solidFill>
                <a:latin typeface="Onest"/>
                <a:ea typeface="Onest"/>
                <a:cs typeface="Onest"/>
                <a:sym typeface="Onest"/>
              </a:rPr>
              <a:t>Enable personalized analysis tailored to individual preferences.</a:t>
            </a:r>
            <a:br>
              <a:rPr b="1" lang="en">
                <a:solidFill>
                  <a:srgbClr val="26529E"/>
                </a:solidFill>
                <a:latin typeface="Onest"/>
                <a:ea typeface="Onest"/>
                <a:cs typeface="Onest"/>
                <a:sym typeface="Onest"/>
              </a:rPr>
            </a:br>
            <a:endParaRPr b="1">
              <a:solidFill>
                <a:srgbClr val="26529E"/>
              </a:solidFill>
            </a:endParaRPr>
          </a:p>
          <a:p>
            <a:pPr indent="-298450" lvl="0" marL="457200" rtl="0" algn="l">
              <a:spcBef>
                <a:spcPts val="0"/>
              </a:spcBef>
              <a:spcAft>
                <a:spcPts val="0"/>
              </a:spcAft>
              <a:buClr>
                <a:srgbClr val="26529E"/>
              </a:buClr>
              <a:buSzPts val="1100"/>
              <a:buChar char="●"/>
            </a:pPr>
            <a:r>
              <a:rPr b="1" lang="en">
                <a:solidFill>
                  <a:srgbClr val="26529E"/>
                </a:solidFill>
                <a:latin typeface="Onest"/>
                <a:ea typeface="Onest"/>
                <a:cs typeface="Onest"/>
                <a:sym typeface="Onest"/>
              </a:rPr>
              <a:t>Ensure communication aligns with their unique clinical approach.</a:t>
            </a:r>
            <a:endParaRPr b="1">
              <a:solidFill>
                <a:srgbClr val="26529E"/>
              </a:solidFill>
              <a:latin typeface="Onest"/>
              <a:ea typeface="Onest"/>
              <a:cs typeface="Onest"/>
              <a:sym typeface="Onest"/>
            </a:endParaRPr>
          </a:p>
          <a:p>
            <a:pPr indent="0" lvl="0" marL="0" rtl="0" algn="l">
              <a:spcBef>
                <a:spcPts val="0"/>
              </a:spcBef>
              <a:spcAft>
                <a:spcPts val="0"/>
              </a:spcAft>
              <a:buNone/>
            </a:pPr>
            <a:r>
              <a:rPr lang="en"/>
              <a:t>3: </a:t>
            </a:r>
            <a:r>
              <a:rPr b="1" lang="en">
                <a:solidFill>
                  <a:srgbClr val="26529E"/>
                </a:solidFill>
              </a:rPr>
              <a:t>Objectives:</a:t>
            </a:r>
            <a:endParaRPr b="1">
              <a:solidFill>
                <a:srgbClr val="26529E"/>
              </a:solidFill>
            </a:endParaRPr>
          </a:p>
          <a:p>
            <a:pPr indent="-304800" lvl="0" marL="457200" rtl="0" algn="l">
              <a:spcBef>
                <a:spcPts val="0"/>
              </a:spcBef>
              <a:spcAft>
                <a:spcPts val="0"/>
              </a:spcAft>
              <a:buClr>
                <a:srgbClr val="26529E"/>
              </a:buClr>
              <a:buSzPts val="1200"/>
              <a:buChar char="●"/>
            </a:pPr>
            <a:r>
              <a:rPr b="1" lang="en">
                <a:solidFill>
                  <a:srgbClr val="26529E"/>
                </a:solidFill>
                <a:latin typeface="Onest"/>
                <a:ea typeface="Onest"/>
                <a:cs typeface="Onest"/>
                <a:sym typeface="Onest"/>
              </a:rPr>
              <a:t>Provide preliminary findings to streamline workflow.</a:t>
            </a:r>
            <a:br>
              <a:rPr b="1" lang="en">
                <a:solidFill>
                  <a:srgbClr val="26529E"/>
                </a:solidFill>
                <a:latin typeface="Onest"/>
                <a:ea typeface="Onest"/>
                <a:cs typeface="Onest"/>
                <a:sym typeface="Onest"/>
              </a:rPr>
            </a:br>
            <a:endParaRPr b="1">
              <a:solidFill>
                <a:srgbClr val="26529E"/>
              </a:solidFill>
              <a:latin typeface="Onest"/>
              <a:ea typeface="Onest"/>
              <a:cs typeface="Onest"/>
              <a:sym typeface="Onest"/>
            </a:endParaRPr>
          </a:p>
          <a:p>
            <a:pPr indent="-298450" lvl="0" marL="457200" rtl="0" algn="l">
              <a:spcBef>
                <a:spcPts val="0"/>
              </a:spcBef>
              <a:spcAft>
                <a:spcPts val="0"/>
              </a:spcAft>
              <a:buClr>
                <a:srgbClr val="26529E"/>
              </a:buClr>
              <a:buSzPts val="1100"/>
              <a:buFont typeface="Onest"/>
              <a:buChar char="●"/>
            </a:pPr>
            <a:r>
              <a:rPr b="1" lang="en">
                <a:solidFill>
                  <a:srgbClr val="26529E"/>
                </a:solidFill>
                <a:latin typeface="Onest"/>
                <a:ea typeface="Onest"/>
                <a:cs typeface="Onest"/>
                <a:sym typeface="Onest"/>
              </a:rPr>
              <a:t>Reduce time spent on routine assessments.</a:t>
            </a:r>
            <a:br>
              <a:rPr b="1" lang="en">
                <a:solidFill>
                  <a:srgbClr val="26529E"/>
                </a:solidFill>
                <a:latin typeface="Onest"/>
                <a:ea typeface="Onest"/>
                <a:cs typeface="Onest"/>
                <a:sym typeface="Onest"/>
              </a:rPr>
            </a:br>
            <a:endParaRPr b="1">
              <a:solidFill>
                <a:srgbClr val="26529E"/>
              </a:solidFill>
              <a:latin typeface="Onest"/>
              <a:ea typeface="Onest"/>
              <a:cs typeface="Onest"/>
              <a:sym typeface="Onest"/>
            </a:endParaRPr>
          </a:p>
          <a:p>
            <a:pPr indent="-298450" lvl="0" marL="457200" rtl="0" algn="l">
              <a:spcBef>
                <a:spcPts val="0"/>
              </a:spcBef>
              <a:spcAft>
                <a:spcPts val="0"/>
              </a:spcAft>
              <a:buClr>
                <a:srgbClr val="26529E"/>
              </a:buClr>
              <a:buSzPts val="1100"/>
              <a:buFont typeface="Onest"/>
              <a:buChar char="●"/>
            </a:pPr>
            <a:r>
              <a:rPr b="1" lang="en">
                <a:solidFill>
                  <a:srgbClr val="26529E"/>
                </a:solidFill>
                <a:latin typeface="Onest"/>
                <a:ea typeface="Onest"/>
                <a:cs typeface="Onest"/>
                <a:sym typeface="Onest"/>
              </a:rPr>
              <a:t>Enable radiologists to focus on complex and nuanced diagnoses.</a:t>
            </a:r>
            <a:endParaRPr b="1">
              <a:solidFill>
                <a:srgbClr val="26529E"/>
              </a:solidFill>
              <a:latin typeface="Onest"/>
              <a:ea typeface="Onest"/>
              <a:cs typeface="Onest"/>
              <a:sym typeface="Onest"/>
            </a:endParaRPr>
          </a:p>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1" name="Shape 1111"/>
        <p:cNvGrpSpPr/>
        <p:nvPr/>
      </p:nvGrpSpPr>
      <p:grpSpPr>
        <a:xfrm>
          <a:off x="0" y="0"/>
          <a:ext cx="0" cy="0"/>
          <a:chOff x="0" y="0"/>
          <a:chExt cx="0" cy="0"/>
        </a:xfrm>
      </p:grpSpPr>
      <p:sp>
        <p:nvSpPr>
          <p:cNvPr id="1112" name="Google Shape;1112;g31a25d35cad_0_13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3" name="Google Shape;1113;g31a25d35cad_0_13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5" name="Shape 1125"/>
        <p:cNvGrpSpPr/>
        <p:nvPr/>
      </p:nvGrpSpPr>
      <p:grpSpPr>
        <a:xfrm>
          <a:off x="0" y="0"/>
          <a:ext cx="0" cy="0"/>
          <a:chOff x="0" y="0"/>
          <a:chExt cx="0" cy="0"/>
        </a:xfrm>
      </p:grpSpPr>
      <p:sp>
        <p:nvSpPr>
          <p:cNvPr id="1126" name="Google Shape;1126;g31a25d35cad_0_2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7" name="Google Shape;1127;g31a25d35cad_0_2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31affe00303_0_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31affe00303_0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0" name="Shape 1140"/>
        <p:cNvGrpSpPr/>
        <p:nvPr/>
      </p:nvGrpSpPr>
      <p:grpSpPr>
        <a:xfrm>
          <a:off x="0" y="0"/>
          <a:ext cx="0" cy="0"/>
          <a:chOff x="0" y="0"/>
          <a:chExt cx="0" cy="0"/>
        </a:xfrm>
      </p:grpSpPr>
      <p:sp>
        <p:nvSpPr>
          <p:cNvPr id="1141" name="Google Shape;1141;g31a25d35cad_0_14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2" name="Google Shape;1142;g31a25d35cad_0_14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8" name="Shape 1148"/>
        <p:cNvGrpSpPr/>
        <p:nvPr/>
      </p:nvGrpSpPr>
      <p:grpSpPr>
        <a:xfrm>
          <a:off x="0" y="0"/>
          <a:ext cx="0" cy="0"/>
          <a:chOff x="0" y="0"/>
          <a:chExt cx="0" cy="0"/>
        </a:xfrm>
      </p:grpSpPr>
      <p:sp>
        <p:nvSpPr>
          <p:cNvPr id="1149" name="Google Shape;1149;g31a25d35cad_0_15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0" name="Google Shape;1150;g31a25d35cad_0_15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6" name="Shape 1156"/>
        <p:cNvGrpSpPr/>
        <p:nvPr/>
      </p:nvGrpSpPr>
      <p:grpSpPr>
        <a:xfrm>
          <a:off x="0" y="0"/>
          <a:ext cx="0" cy="0"/>
          <a:chOff x="0" y="0"/>
          <a:chExt cx="0" cy="0"/>
        </a:xfrm>
      </p:grpSpPr>
      <p:sp>
        <p:nvSpPr>
          <p:cNvPr id="1157" name="Google Shape;1157;g17c78293339_2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8" name="Google Shape;1158;g17c78293339_2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5" name="Shape 1185"/>
        <p:cNvGrpSpPr/>
        <p:nvPr/>
      </p:nvGrpSpPr>
      <p:grpSpPr>
        <a:xfrm>
          <a:off x="0" y="0"/>
          <a:ext cx="0" cy="0"/>
          <a:chOff x="0" y="0"/>
          <a:chExt cx="0" cy="0"/>
        </a:xfrm>
      </p:grpSpPr>
      <p:sp>
        <p:nvSpPr>
          <p:cNvPr id="1186" name="Google Shape;1186;g31a25d35cad_0_17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7" name="Google Shape;1187;g31a25d35cad_0_17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3" name="Shape 1193"/>
        <p:cNvGrpSpPr/>
        <p:nvPr/>
      </p:nvGrpSpPr>
      <p:grpSpPr>
        <a:xfrm>
          <a:off x="0" y="0"/>
          <a:ext cx="0" cy="0"/>
          <a:chOff x="0" y="0"/>
          <a:chExt cx="0" cy="0"/>
        </a:xfrm>
      </p:grpSpPr>
      <p:sp>
        <p:nvSpPr>
          <p:cNvPr id="1194" name="Google Shape;1194;g31a25d35cad_0_18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5" name="Google Shape;1195;g31a25d35cad_0_18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9" name="Shape 1199"/>
        <p:cNvGrpSpPr/>
        <p:nvPr/>
      </p:nvGrpSpPr>
      <p:grpSpPr>
        <a:xfrm>
          <a:off x="0" y="0"/>
          <a:ext cx="0" cy="0"/>
          <a:chOff x="0" y="0"/>
          <a:chExt cx="0" cy="0"/>
        </a:xfrm>
      </p:grpSpPr>
      <p:sp>
        <p:nvSpPr>
          <p:cNvPr id="1200" name="Google Shape;1200;g31a25d35cad_0_19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1" name="Google Shape;1201;g31a25d35cad_0_19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5" name="Shape 1205"/>
        <p:cNvGrpSpPr/>
        <p:nvPr/>
      </p:nvGrpSpPr>
      <p:grpSpPr>
        <a:xfrm>
          <a:off x="0" y="0"/>
          <a:ext cx="0" cy="0"/>
          <a:chOff x="0" y="0"/>
          <a:chExt cx="0" cy="0"/>
        </a:xfrm>
      </p:grpSpPr>
      <p:sp>
        <p:nvSpPr>
          <p:cNvPr id="1206" name="Google Shape;1206;g31a25d35cad_0_3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7" name="Google Shape;1207;g31a25d35cad_0_3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31affe00303_0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31affe00303_0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db0f9523dd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db0f9523dd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db0f9523dd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9" name="Google Shape;399;gdb0f9523dd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g31affe00303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7" name="Google Shape;417;g31affe00303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897300" y="1386863"/>
            <a:ext cx="4042500" cy="2165400"/>
          </a:xfrm>
          <a:prstGeom prst="rect">
            <a:avLst/>
          </a:prstGeom>
        </p:spPr>
        <p:txBody>
          <a:bodyPr anchorCtr="0" anchor="t" bIns="91425" lIns="91425" spcFirstLastPara="1" rIns="91425" wrap="square" tIns="91425">
            <a:noAutofit/>
          </a:bodyPr>
          <a:lstStyle>
            <a:lvl1pPr lvl="0" rtl="0">
              <a:spcBef>
                <a:spcPts val="0"/>
              </a:spcBef>
              <a:spcAft>
                <a:spcPts val="0"/>
              </a:spcAft>
              <a:buSzPts val="8500"/>
              <a:buNone/>
              <a:defRPr sz="4300"/>
            </a:lvl1pPr>
            <a:lvl2pPr lvl="1" rtl="0" algn="ctr">
              <a:spcBef>
                <a:spcPts val="0"/>
              </a:spcBef>
              <a:spcAft>
                <a:spcPts val="0"/>
              </a:spcAft>
              <a:buSzPts val="8500"/>
              <a:buNone/>
              <a:defRPr sz="8500"/>
            </a:lvl2pPr>
            <a:lvl3pPr lvl="2" rtl="0" algn="ctr">
              <a:spcBef>
                <a:spcPts val="0"/>
              </a:spcBef>
              <a:spcAft>
                <a:spcPts val="0"/>
              </a:spcAft>
              <a:buSzPts val="8500"/>
              <a:buNone/>
              <a:defRPr sz="8500"/>
            </a:lvl3pPr>
            <a:lvl4pPr lvl="3" rtl="0" algn="ctr">
              <a:spcBef>
                <a:spcPts val="0"/>
              </a:spcBef>
              <a:spcAft>
                <a:spcPts val="0"/>
              </a:spcAft>
              <a:buSzPts val="8500"/>
              <a:buNone/>
              <a:defRPr sz="8500"/>
            </a:lvl4pPr>
            <a:lvl5pPr lvl="4" rtl="0" algn="ctr">
              <a:spcBef>
                <a:spcPts val="0"/>
              </a:spcBef>
              <a:spcAft>
                <a:spcPts val="0"/>
              </a:spcAft>
              <a:buSzPts val="8500"/>
              <a:buNone/>
              <a:defRPr sz="8500"/>
            </a:lvl5pPr>
            <a:lvl6pPr lvl="5" rtl="0" algn="ctr">
              <a:spcBef>
                <a:spcPts val="0"/>
              </a:spcBef>
              <a:spcAft>
                <a:spcPts val="0"/>
              </a:spcAft>
              <a:buSzPts val="8500"/>
              <a:buNone/>
              <a:defRPr sz="8500"/>
            </a:lvl6pPr>
            <a:lvl7pPr lvl="6" rtl="0" algn="ctr">
              <a:spcBef>
                <a:spcPts val="0"/>
              </a:spcBef>
              <a:spcAft>
                <a:spcPts val="0"/>
              </a:spcAft>
              <a:buSzPts val="8500"/>
              <a:buNone/>
              <a:defRPr sz="8500"/>
            </a:lvl7pPr>
            <a:lvl8pPr lvl="7" rtl="0" algn="ctr">
              <a:spcBef>
                <a:spcPts val="0"/>
              </a:spcBef>
              <a:spcAft>
                <a:spcPts val="0"/>
              </a:spcAft>
              <a:buSzPts val="8500"/>
              <a:buNone/>
              <a:defRPr sz="8500"/>
            </a:lvl8pPr>
            <a:lvl9pPr lvl="8" rtl="0" algn="ctr">
              <a:spcBef>
                <a:spcPts val="0"/>
              </a:spcBef>
              <a:spcAft>
                <a:spcPts val="0"/>
              </a:spcAft>
              <a:buSzPts val="8500"/>
              <a:buNone/>
              <a:defRPr sz="8500"/>
            </a:lvl9pPr>
          </a:lstStyle>
          <a:p/>
        </p:txBody>
      </p:sp>
      <p:sp>
        <p:nvSpPr>
          <p:cNvPr id="10" name="Google Shape;10;p2"/>
          <p:cNvSpPr txBox="1"/>
          <p:nvPr>
            <p:ph idx="1" type="subTitle"/>
          </p:nvPr>
        </p:nvSpPr>
        <p:spPr>
          <a:xfrm>
            <a:off x="897300" y="3504188"/>
            <a:ext cx="4042500" cy="460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800"/>
              <a:buNone/>
              <a:defRPr sz="1500"/>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11" name="Google Shape;11;p2"/>
          <p:cNvSpPr/>
          <p:nvPr>
            <p:ph idx="2" type="pic"/>
          </p:nvPr>
        </p:nvSpPr>
        <p:spPr>
          <a:xfrm>
            <a:off x="5467651" y="704776"/>
            <a:ext cx="3733800" cy="3733800"/>
          </a:xfrm>
          <a:prstGeom prst="roundRect">
            <a:avLst>
              <a:gd fmla="val 16667" name="adj"/>
            </a:avLst>
          </a:prstGeom>
          <a:noFill/>
          <a:ln>
            <a:noFill/>
          </a:ln>
        </p:spPr>
      </p:sp>
      <p:pic>
        <p:nvPicPr>
          <p:cNvPr id="12" name="Google Shape;12;p2"/>
          <p:cNvPicPr preferRelativeResize="0"/>
          <p:nvPr/>
        </p:nvPicPr>
        <p:blipFill rotWithShape="1">
          <a:blip r:embed="rId2">
            <a:alphaModFix/>
          </a:blip>
          <a:srcRect b="17953" l="0" r="0" t="22755"/>
          <a:stretch/>
        </p:blipFill>
        <p:spPr>
          <a:xfrm>
            <a:off x="-1140975" y="4541250"/>
            <a:ext cx="6613074" cy="671375"/>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8" name="Shape 68"/>
        <p:cNvGrpSpPr/>
        <p:nvPr/>
      </p:nvGrpSpPr>
      <p:grpSpPr>
        <a:xfrm>
          <a:off x="0" y="0"/>
          <a:ext cx="0" cy="0"/>
          <a:chOff x="0" y="0"/>
          <a:chExt cx="0" cy="0"/>
        </a:xfrm>
      </p:grpSpPr>
      <p:sp>
        <p:nvSpPr>
          <p:cNvPr id="69" name="Google Shape;69;p11"/>
          <p:cNvSpPr txBox="1"/>
          <p:nvPr>
            <p:ph hasCustomPrompt="1" type="title"/>
          </p:nvPr>
        </p:nvSpPr>
        <p:spPr>
          <a:xfrm>
            <a:off x="710575" y="1834675"/>
            <a:ext cx="4324800" cy="1070400"/>
          </a:xfrm>
          <a:prstGeom prst="rect">
            <a:avLst/>
          </a:prstGeom>
        </p:spPr>
        <p:txBody>
          <a:bodyPr anchorCtr="0" anchor="b" bIns="91425" lIns="91425" spcFirstLastPara="1" rIns="91425" wrap="square" tIns="91425">
            <a:noAutofit/>
          </a:bodyPr>
          <a:lstStyle>
            <a:lvl1pPr lvl="0">
              <a:spcBef>
                <a:spcPts val="0"/>
              </a:spcBef>
              <a:spcAft>
                <a:spcPts val="0"/>
              </a:spcAft>
              <a:buSzPts val="10000"/>
              <a:buNone/>
              <a:defRPr sz="6000"/>
            </a:lvl1pPr>
            <a:lvl2pPr lvl="1" algn="ctr">
              <a:spcBef>
                <a:spcPts val="0"/>
              </a:spcBef>
              <a:spcAft>
                <a:spcPts val="0"/>
              </a:spcAft>
              <a:buSzPts val="10000"/>
              <a:buNone/>
              <a:defRPr sz="10000"/>
            </a:lvl2pPr>
            <a:lvl3pPr lvl="2" algn="ctr">
              <a:spcBef>
                <a:spcPts val="0"/>
              </a:spcBef>
              <a:spcAft>
                <a:spcPts val="0"/>
              </a:spcAft>
              <a:buSzPts val="10000"/>
              <a:buNone/>
              <a:defRPr sz="10000"/>
            </a:lvl3pPr>
            <a:lvl4pPr lvl="3" algn="ctr">
              <a:spcBef>
                <a:spcPts val="0"/>
              </a:spcBef>
              <a:spcAft>
                <a:spcPts val="0"/>
              </a:spcAft>
              <a:buSzPts val="10000"/>
              <a:buNone/>
              <a:defRPr sz="10000"/>
            </a:lvl4pPr>
            <a:lvl5pPr lvl="4" algn="ctr">
              <a:spcBef>
                <a:spcPts val="0"/>
              </a:spcBef>
              <a:spcAft>
                <a:spcPts val="0"/>
              </a:spcAft>
              <a:buSzPts val="10000"/>
              <a:buNone/>
              <a:defRPr sz="10000"/>
            </a:lvl5pPr>
            <a:lvl6pPr lvl="5" algn="ctr">
              <a:spcBef>
                <a:spcPts val="0"/>
              </a:spcBef>
              <a:spcAft>
                <a:spcPts val="0"/>
              </a:spcAft>
              <a:buSzPts val="10000"/>
              <a:buNone/>
              <a:defRPr sz="10000"/>
            </a:lvl6pPr>
            <a:lvl7pPr lvl="6" algn="ctr">
              <a:spcBef>
                <a:spcPts val="0"/>
              </a:spcBef>
              <a:spcAft>
                <a:spcPts val="0"/>
              </a:spcAft>
              <a:buSzPts val="10000"/>
              <a:buNone/>
              <a:defRPr sz="10000"/>
            </a:lvl7pPr>
            <a:lvl8pPr lvl="7" algn="ctr">
              <a:spcBef>
                <a:spcPts val="0"/>
              </a:spcBef>
              <a:spcAft>
                <a:spcPts val="0"/>
              </a:spcAft>
              <a:buSzPts val="10000"/>
              <a:buNone/>
              <a:defRPr sz="10000"/>
            </a:lvl8pPr>
            <a:lvl9pPr lvl="8" algn="ctr">
              <a:spcBef>
                <a:spcPts val="0"/>
              </a:spcBef>
              <a:spcAft>
                <a:spcPts val="0"/>
              </a:spcAft>
              <a:buSzPts val="10000"/>
              <a:buNone/>
              <a:defRPr sz="10000"/>
            </a:lvl9pPr>
          </a:lstStyle>
          <a:p>
            <a:r>
              <a:t>xx%</a:t>
            </a:r>
          </a:p>
        </p:txBody>
      </p:sp>
      <p:sp>
        <p:nvSpPr>
          <p:cNvPr id="70" name="Google Shape;70;p11"/>
          <p:cNvSpPr txBox="1"/>
          <p:nvPr>
            <p:ph idx="1" type="subTitle"/>
          </p:nvPr>
        </p:nvSpPr>
        <p:spPr>
          <a:xfrm>
            <a:off x="710575" y="2886425"/>
            <a:ext cx="4324800" cy="422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sz="1500"/>
            </a:lvl1pPr>
            <a:lvl2pPr lvl="1" algn="ctr">
              <a:spcBef>
                <a:spcPts val="0"/>
              </a:spcBef>
              <a:spcAft>
                <a:spcPts val="0"/>
              </a:spcAft>
              <a:buSzPts val="1200"/>
              <a:buNone/>
              <a:defRPr/>
            </a:lvl2pPr>
            <a:lvl3pPr lvl="2" algn="ctr">
              <a:spcBef>
                <a:spcPts val="0"/>
              </a:spcBef>
              <a:spcAft>
                <a:spcPts val="0"/>
              </a:spcAft>
              <a:buSzPts val="1200"/>
              <a:buNone/>
              <a:defRPr/>
            </a:lvl3pPr>
            <a:lvl4pPr lvl="3" algn="ctr">
              <a:spcBef>
                <a:spcPts val="0"/>
              </a:spcBef>
              <a:spcAft>
                <a:spcPts val="0"/>
              </a:spcAft>
              <a:buSzPts val="1200"/>
              <a:buNone/>
              <a:defRPr/>
            </a:lvl4pPr>
            <a:lvl5pPr lvl="4" algn="ctr">
              <a:spcBef>
                <a:spcPts val="0"/>
              </a:spcBef>
              <a:spcAft>
                <a:spcPts val="0"/>
              </a:spcAft>
              <a:buSzPts val="1200"/>
              <a:buNone/>
              <a:defRPr/>
            </a:lvl5pPr>
            <a:lvl6pPr lvl="5" algn="ctr">
              <a:spcBef>
                <a:spcPts val="0"/>
              </a:spcBef>
              <a:spcAft>
                <a:spcPts val="0"/>
              </a:spcAft>
              <a:buSzPts val="1200"/>
              <a:buNone/>
              <a:defRPr/>
            </a:lvl6pPr>
            <a:lvl7pPr lvl="6" algn="ctr">
              <a:spcBef>
                <a:spcPts val="0"/>
              </a:spcBef>
              <a:spcAft>
                <a:spcPts val="0"/>
              </a:spcAft>
              <a:buSzPts val="1200"/>
              <a:buNone/>
              <a:defRPr/>
            </a:lvl7pPr>
            <a:lvl8pPr lvl="7" algn="ctr">
              <a:spcBef>
                <a:spcPts val="0"/>
              </a:spcBef>
              <a:spcAft>
                <a:spcPts val="0"/>
              </a:spcAft>
              <a:buSzPts val="1200"/>
              <a:buNone/>
              <a:defRPr/>
            </a:lvl8pPr>
            <a:lvl9pPr lvl="8" algn="ctr">
              <a:spcBef>
                <a:spcPts val="0"/>
              </a:spcBef>
              <a:spcAft>
                <a:spcPts val="0"/>
              </a:spcAft>
              <a:buSzPts val="1200"/>
              <a:buNone/>
              <a:defRPr/>
            </a:lvl9pPr>
          </a:lstStyle>
          <a:p/>
        </p:txBody>
      </p:sp>
      <p:sp>
        <p:nvSpPr>
          <p:cNvPr id="71" name="Google Shape;71;p11"/>
          <p:cNvSpPr/>
          <p:nvPr>
            <p:ph idx="2" type="pic"/>
          </p:nvPr>
        </p:nvSpPr>
        <p:spPr>
          <a:xfrm>
            <a:off x="5467651" y="704776"/>
            <a:ext cx="3733800" cy="3733800"/>
          </a:xfrm>
          <a:prstGeom prst="roundRect">
            <a:avLst>
              <a:gd fmla="val 16667" name="adj"/>
            </a:avLst>
          </a:prstGeom>
          <a:noFill/>
          <a:ln>
            <a:noFill/>
          </a:ln>
        </p:spPr>
      </p:sp>
      <p:pic>
        <p:nvPicPr>
          <p:cNvPr id="72" name="Google Shape;72;p11"/>
          <p:cNvPicPr preferRelativeResize="0"/>
          <p:nvPr/>
        </p:nvPicPr>
        <p:blipFill rotWithShape="1">
          <a:blip r:embed="rId2">
            <a:alphaModFix/>
          </a:blip>
          <a:srcRect b="17953" l="0" r="0" t="22755"/>
          <a:stretch/>
        </p:blipFill>
        <p:spPr>
          <a:xfrm>
            <a:off x="-1140975" y="4541250"/>
            <a:ext cx="6613074" cy="671375"/>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3" name="Shape 73"/>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74" name="Shape 74"/>
        <p:cNvGrpSpPr/>
        <p:nvPr/>
      </p:nvGrpSpPr>
      <p:grpSpPr>
        <a:xfrm>
          <a:off x="0" y="0"/>
          <a:ext cx="0" cy="0"/>
          <a:chOff x="0" y="0"/>
          <a:chExt cx="0" cy="0"/>
        </a:xfrm>
      </p:grpSpPr>
      <p:sp>
        <p:nvSpPr>
          <p:cNvPr id="75" name="Google Shape;75;p1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76" name="Google Shape;76;p13"/>
          <p:cNvSpPr txBox="1"/>
          <p:nvPr>
            <p:ph idx="2" type="title"/>
          </p:nvPr>
        </p:nvSpPr>
        <p:spPr>
          <a:xfrm>
            <a:off x="1719926" y="1316050"/>
            <a:ext cx="2414100" cy="7758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sz="1800"/>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
        <p:nvSpPr>
          <p:cNvPr id="77" name="Google Shape;77;p13"/>
          <p:cNvSpPr txBox="1"/>
          <p:nvPr>
            <p:ph idx="3" type="title"/>
          </p:nvPr>
        </p:nvSpPr>
        <p:spPr>
          <a:xfrm>
            <a:off x="5463650" y="1316050"/>
            <a:ext cx="2414100" cy="7758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sz="1800"/>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
        <p:nvSpPr>
          <p:cNvPr id="78" name="Google Shape;78;p13"/>
          <p:cNvSpPr txBox="1"/>
          <p:nvPr>
            <p:ph idx="1" type="subTitle"/>
          </p:nvPr>
        </p:nvSpPr>
        <p:spPr>
          <a:xfrm>
            <a:off x="1719927" y="2091850"/>
            <a:ext cx="24141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spcBef>
                <a:spcPts val="0"/>
              </a:spcBef>
              <a:spcAft>
                <a:spcPts val="0"/>
              </a:spcAft>
              <a:buSzPts val="12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200"/>
              <a:buNone/>
              <a:defRPr/>
            </a:lvl5pPr>
            <a:lvl6pPr lvl="5" rtl="0" algn="ctr">
              <a:spcBef>
                <a:spcPts val="0"/>
              </a:spcBef>
              <a:spcAft>
                <a:spcPts val="0"/>
              </a:spcAft>
              <a:buSzPts val="1200"/>
              <a:buNone/>
              <a:defRPr/>
            </a:lvl6pPr>
            <a:lvl7pPr lvl="6" rtl="0" algn="ctr">
              <a:spcBef>
                <a:spcPts val="0"/>
              </a:spcBef>
              <a:spcAft>
                <a:spcPts val="0"/>
              </a:spcAft>
              <a:buSzPts val="1200"/>
              <a:buNone/>
              <a:defRPr/>
            </a:lvl7pPr>
            <a:lvl8pPr lvl="7" rtl="0" algn="ctr">
              <a:spcBef>
                <a:spcPts val="0"/>
              </a:spcBef>
              <a:spcAft>
                <a:spcPts val="0"/>
              </a:spcAft>
              <a:buSzPts val="1200"/>
              <a:buNone/>
              <a:defRPr/>
            </a:lvl8pPr>
            <a:lvl9pPr lvl="8" rtl="0" algn="ctr">
              <a:spcBef>
                <a:spcPts val="0"/>
              </a:spcBef>
              <a:spcAft>
                <a:spcPts val="0"/>
              </a:spcAft>
              <a:buSzPts val="1200"/>
              <a:buNone/>
              <a:defRPr/>
            </a:lvl9pPr>
          </a:lstStyle>
          <a:p/>
        </p:txBody>
      </p:sp>
      <p:sp>
        <p:nvSpPr>
          <p:cNvPr id="79" name="Google Shape;79;p13"/>
          <p:cNvSpPr txBox="1"/>
          <p:nvPr>
            <p:ph idx="4" type="subTitle"/>
          </p:nvPr>
        </p:nvSpPr>
        <p:spPr>
          <a:xfrm>
            <a:off x="5463652" y="2091850"/>
            <a:ext cx="24141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spcBef>
                <a:spcPts val="0"/>
              </a:spcBef>
              <a:spcAft>
                <a:spcPts val="0"/>
              </a:spcAft>
              <a:buSzPts val="12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200"/>
              <a:buNone/>
              <a:defRPr/>
            </a:lvl5pPr>
            <a:lvl6pPr lvl="5" rtl="0" algn="ctr">
              <a:spcBef>
                <a:spcPts val="0"/>
              </a:spcBef>
              <a:spcAft>
                <a:spcPts val="0"/>
              </a:spcAft>
              <a:buSzPts val="1200"/>
              <a:buNone/>
              <a:defRPr/>
            </a:lvl6pPr>
            <a:lvl7pPr lvl="6" rtl="0" algn="ctr">
              <a:spcBef>
                <a:spcPts val="0"/>
              </a:spcBef>
              <a:spcAft>
                <a:spcPts val="0"/>
              </a:spcAft>
              <a:buSzPts val="1200"/>
              <a:buNone/>
              <a:defRPr/>
            </a:lvl7pPr>
            <a:lvl8pPr lvl="7" rtl="0" algn="ctr">
              <a:spcBef>
                <a:spcPts val="0"/>
              </a:spcBef>
              <a:spcAft>
                <a:spcPts val="0"/>
              </a:spcAft>
              <a:buSzPts val="1200"/>
              <a:buNone/>
              <a:defRPr/>
            </a:lvl8pPr>
            <a:lvl9pPr lvl="8" rtl="0" algn="ctr">
              <a:spcBef>
                <a:spcPts val="0"/>
              </a:spcBef>
              <a:spcAft>
                <a:spcPts val="0"/>
              </a:spcAft>
              <a:buSzPts val="1200"/>
              <a:buNone/>
              <a:defRPr/>
            </a:lvl9pPr>
          </a:lstStyle>
          <a:p/>
        </p:txBody>
      </p:sp>
      <p:sp>
        <p:nvSpPr>
          <p:cNvPr id="80" name="Google Shape;80;p13"/>
          <p:cNvSpPr txBox="1"/>
          <p:nvPr>
            <p:ph idx="5" type="title"/>
          </p:nvPr>
        </p:nvSpPr>
        <p:spPr>
          <a:xfrm>
            <a:off x="1719926" y="2840550"/>
            <a:ext cx="2414100" cy="7758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sz="1800"/>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
        <p:nvSpPr>
          <p:cNvPr id="81" name="Google Shape;81;p13"/>
          <p:cNvSpPr txBox="1"/>
          <p:nvPr>
            <p:ph idx="6" type="title"/>
          </p:nvPr>
        </p:nvSpPr>
        <p:spPr>
          <a:xfrm>
            <a:off x="5463650" y="2840550"/>
            <a:ext cx="2414100" cy="7758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sz="1800"/>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
        <p:nvSpPr>
          <p:cNvPr id="82" name="Google Shape;82;p13"/>
          <p:cNvSpPr txBox="1"/>
          <p:nvPr>
            <p:ph idx="7" type="subTitle"/>
          </p:nvPr>
        </p:nvSpPr>
        <p:spPr>
          <a:xfrm>
            <a:off x="1719954" y="3616350"/>
            <a:ext cx="24141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spcBef>
                <a:spcPts val="0"/>
              </a:spcBef>
              <a:spcAft>
                <a:spcPts val="0"/>
              </a:spcAft>
              <a:buSzPts val="12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200"/>
              <a:buNone/>
              <a:defRPr/>
            </a:lvl5pPr>
            <a:lvl6pPr lvl="5" rtl="0" algn="ctr">
              <a:spcBef>
                <a:spcPts val="0"/>
              </a:spcBef>
              <a:spcAft>
                <a:spcPts val="0"/>
              </a:spcAft>
              <a:buSzPts val="1200"/>
              <a:buNone/>
              <a:defRPr/>
            </a:lvl6pPr>
            <a:lvl7pPr lvl="6" rtl="0" algn="ctr">
              <a:spcBef>
                <a:spcPts val="0"/>
              </a:spcBef>
              <a:spcAft>
                <a:spcPts val="0"/>
              </a:spcAft>
              <a:buSzPts val="1200"/>
              <a:buNone/>
              <a:defRPr/>
            </a:lvl7pPr>
            <a:lvl8pPr lvl="7" rtl="0" algn="ctr">
              <a:spcBef>
                <a:spcPts val="0"/>
              </a:spcBef>
              <a:spcAft>
                <a:spcPts val="0"/>
              </a:spcAft>
              <a:buSzPts val="1200"/>
              <a:buNone/>
              <a:defRPr/>
            </a:lvl8pPr>
            <a:lvl9pPr lvl="8" rtl="0" algn="ctr">
              <a:spcBef>
                <a:spcPts val="0"/>
              </a:spcBef>
              <a:spcAft>
                <a:spcPts val="0"/>
              </a:spcAft>
              <a:buSzPts val="1200"/>
              <a:buNone/>
              <a:defRPr/>
            </a:lvl9pPr>
          </a:lstStyle>
          <a:p/>
        </p:txBody>
      </p:sp>
      <p:sp>
        <p:nvSpPr>
          <p:cNvPr id="83" name="Google Shape;83;p13"/>
          <p:cNvSpPr txBox="1"/>
          <p:nvPr>
            <p:ph idx="8" type="subTitle"/>
          </p:nvPr>
        </p:nvSpPr>
        <p:spPr>
          <a:xfrm>
            <a:off x="5463656" y="3616350"/>
            <a:ext cx="24141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spcBef>
                <a:spcPts val="0"/>
              </a:spcBef>
              <a:spcAft>
                <a:spcPts val="0"/>
              </a:spcAft>
              <a:buSzPts val="12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200"/>
              <a:buNone/>
              <a:defRPr/>
            </a:lvl5pPr>
            <a:lvl6pPr lvl="5" rtl="0" algn="ctr">
              <a:spcBef>
                <a:spcPts val="0"/>
              </a:spcBef>
              <a:spcAft>
                <a:spcPts val="0"/>
              </a:spcAft>
              <a:buSzPts val="1200"/>
              <a:buNone/>
              <a:defRPr/>
            </a:lvl6pPr>
            <a:lvl7pPr lvl="6" rtl="0" algn="ctr">
              <a:spcBef>
                <a:spcPts val="0"/>
              </a:spcBef>
              <a:spcAft>
                <a:spcPts val="0"/>
              </a:spcAft>
              <a:buSzPts val="1200"/>
              <a:buNone/>
              <a:defRPr/>
            </a:lvl7pPr>
            <a:lvl8pPr lvl="7" rtl="0" algn="ctr">
              <a:spcBef>
                <a:spcPts val="0"/>
              </a:spcBef>
              <a:spcAft>
                <a:spcPts val="0"/>
              </a:spcAft>
              <a:buSzPts val="1200"/>
              <a:buNone/>
              <a:defRPr/>
            </a:lvl8pPr>
            <a:lvl9pPr lvl="8" rtl="0" algn="ctr">
              <a:spcBef>
                <a:spcPts val="0"/>
              </a:spcBef>
              <a:spcAft>
                <a:spcPts val="0"/>
              </a:spcAft>
              <a:buSzPts val="1200"/>
              <a:buNone/>
              <a:defRPr/>
            </a:lvl9pPr>
          </a:lstStyle>
          <a:p/>
        </p:txBody>
      </p:sp>
      <p:sp>
        <p:nvSpPr>
          <p:cNvPr id="84" name="Google Shape;84;p13"/>
          <p:cNvSpPr txBox="1"/>
          <p:nvPr>
            <p:ph hasCustomPrompt="1" idx="9" type="title"/>
          </p:nvPr>
        </p:nvSpPr>
        <p:spPr>
          <a:xfrm>
            <a:off x="752100" y="1387600"/>
            <a:ext cx="775800" cy="632700"/>
          </a:xfrm>
          <a:prstGeom prst="rect">
            <a:avLst/>
          </a:prstGeom>
          <a:noFill/>
          <a:ln>
            <a:noFill/>
          </a:ln>
        </p:spPr>
        <p:txBody>
          <a:bodyPr anchorCtr="0" anchor="b" bIns="91425" lIns="91425" spcFirstLastPara="1" rIns="91425" wrap="square" tIns="91425">
            <a:noAutofit/>
          </a:bodyPr>
          <a:lstStyle>
            <a:lvl1pPr lvl="0" rtl="0" algn="ctr">
              <a:spcBef>
                <a:spcPts val="0"/>
              </a:spcBef>
              <a:spcAft>
                <a:spcPts val="0"/>
              </a:spcAft>
              <a:buSzPts val="4000"/>
              <a:buNone/>
              <a:defRPr>
                <a:solidFill>
                  <a:schemeClr val="accent2"/>
                </a:solidFill>
              </a:defRPr>
            </a:lvl1pPr>
            <a:lvl2pPr lvl="1" rtl="0" algn="ctr">
              <a:spcBef>
                <a:spcPts val="0"/>
              </a:spcBef>
              <a:spcAft>
                <a:spcPts val="0"/>
              </a:spcAft>
              <a:buSzPts val="4000"/>
              <a:buNone/>
              <a:defRPr sz="4000"/>
            </a:lvl2pPr>
            <a:lvl3pPr lvl="2" rtl="0" algn="ctr">
              <a:spcBef>
                <a:spcPts val="0"/>
              </a:spcBef>
              <a:spcAft>
                <a:spcPts val="0"/>
              </a:spcAft>
              <a:buSzPts val="4000"/>
              <a:buNone/>
              <a:defRPr sz="4000"/>
            </a:lvl3pPr>
            <a:lvl4pPr lvl="3" rtl="0" algn="ctr">
              <a:spcBef>
                <a:spcPts val="0"/>
              </a:spcBef>
              <a:spcAft>
                <a:spcPts val="0"/>
              </a:spcAft>
              <a:buSzPts val="4000"/>
              <a:buNone/>
              <a:defRPr sz="4000"/>
            </a:lvl4pPr>
            <a:lvl5pPr lvl="4" rtl="0" algn="ctr">
              <a:spcBef>
                <a:spcPts val="0"/>
              </a:spcBef>
              <a:spcAft>
                <a:spcPts val="0"/>
              </a:spcAft>
              <a:buSzPts val="4000"/>
              <a:buNone/>
              <a:defRPr sz="4000"/>
            </a:lvl5pPr>
            <a:lvl6pPr lvl="5" rtl="0" algn="ctr">
              <a:spcBef>
                <a:spcPts val="0"/>
              </a:spcBef>
              <a:spcAft>
                <a:spcPts val="0"/>
              </a:spcAft>
              <a:buSzPts val="4000"/>
              <a:buNone/>
              <a:defRPr sz="4000"/>
            </a:lvl6pPr>
            <a:lvl7pPr lvl="6" rtl="0" algn="ctr">
              <a:spcBef>
                <a:spcPts val="0"/>
              </a:spcBef>
              <a:spcAft>
                <a:spcPts val="0"/>
              </a:spcAft>
              <a:buSzPts val="4000"/>
              <a:buNone/>
              <a:defRPr sz="4000"/>
            </a:lvl7pPr>
            <a:lvl8pPr lvl="7" rtl="0" algn="ctr">
              <a:spcBef>
                <a:spcPts val="0"/>
              </a:spcBef>
              <a:spcAft>
                <a:spcPts val="0"/>
              </a:spcAft>
              <a:buSzPts val="4000"/>
              <a:buNone/>
              <a:defRPr sz="4000"/>
            </a:lvl8pPr>
            <a:lvl9pPr lvl="8" rtl="0" algn="ctr">
              <a:spcBef>
                <a:spcPts val="0"/>
              </a:spcBef>
              <a:spcAft>
                <a:spcPts val="0"/>
              </a:spcAft>
              <a:buSzPts val="4000"/>
              <a:buNone/>
              <a:defRPr sz="4000"/>
            </a:lvl9pPr>
          </a:lstStyle>
          <a:p>
            <a:r>
              <a:t>xx%</a:t>
            </a:r>
          </a:p>
        </p:txBody>
      </p:sp>
      <p:sp>
        <p:nvSpPr>
          <p:cNvPr id="85" name="Google Shape;85;p13"/>
          <p:cNvSpPr txBox="1"/>
          <p:nvPr>
            <p:ph hasCustomPrompt="1" idx="13" type="title"/>
          </p:nvPr>
        </p:nvSpPr>
        <p:spPr>
          <a:xfrm>
            <a:off x="752110" y="2913000"/>
            <a:ext cx="775800" cy="630900"/>
          </a:xfrm>
          <a:prstGeom prst="rect">
            <a:avLst/>
          </a:prstGeom>
          <a:noFill/>
          <a:ln>
            <a:noFill/>
          </a:ln>
        </p:spPr>
        <p:txBody>
          <a:bodyPr anchorCtr="0" anchor="b" bIns="91425" lIns="91425" spcFirstLastPara="1" rIns="91425" wrap="square" tIns="91425">
            <a:noAutofit/>
          </a:bodyPr>
          <a:lstStyle>
            <a:lvl1pPr lvl="0" rtl="0" algn="ctr">
              <a:spcBef>
                <a:spcPts val="0"/>
              </a:spcBef>
              <a:spcAft>
                <a:spcPts val="0"/>
              </a:spcAft>
              <a:buSzPts val="4000"/>
              <a:buNone/>
              <a:defRPr>
                <a:solidFill>
                  <a:schemeClr val="accent2"/>
                </a:solidFill>
              </a:defRPr>
            </a:lvl1pPr>
            <a:lvl2pPr lvl="1" rtl="0" algn="ctr">
              <a:spcBef>
                <a:spcPts val="0"/>
              </a:spcBef>
              <a:spcAft>
                <a:spcPts val="0"/>
              </a:spcAft>
              <a:buSzPts val="4000"/>
              <a:buNone/>
              <a:defRPr sz="4000"/>
            </a:lvl2pPr>
            <a:lvl3pPr lvl="2" rtl="0" algn="ctr">
              <a:spcBef>
                <a:spcPts val="0"/>
              </a:spcBef>
              <a:spcAft>
                <a:spcPts val="0"/>
              </a:spcAft>
              <a:buSzPts val="4000"/>
              <a:buNone/>
              <a:defRPr sz="4000"/>
            </a:lvl3pPr>
            <a:lvl4pPr lvl="3" rtl="0" algn="ctr">
              <a:spcBef>
                <a:spcPts val="0"/>
              </a:spcBef>
              <a:spcAft>
                <a:spcPts val="0"/>
              </a:spcAft>
              <a:buSzPts val="4000"/>
              <a:buNone/>
              <a:defRPr sz="4000"/>
            </a:lvl4pPr>
            <a:lvl5pPr lvl="4" rtl="0" algn="ctr">
              <a:spcBef>
                <a:spcPts val="0"/>
              </a:spcBef>
              <a:spcAft>
                <a:spcPts val="0"/>
              </a:spcAft>
              <a:buSzPts val="4000"/>
              <a:buNone/>
              <a:defRPr sz="4000"/>
            </a:lvl5pPr>
            <a:lvl6pPr lvl="5" rtl="0" algn="ctr">
              <a:spcBef>
                <a:spcPts val="0"/>
              </a:spcBef>
              <a:spcAft>
                <a:spcPts val="0"/>
              </a:spcAft>
              <a:buSzPts val="4000"/>
              <a:buNone/>
              <a:defRPr sz="4000"/>
            </a:lvl6pPr>
            <a:lvl7pPr lvl="6" rtl="0" algn="ctr">
              <a:spcBef>
                <a:spcPts val="0"/>
              </a:spcBef>
              <a:spcAft>
                <a:spcPts val="0"/>
              </a:spcAft>
              <a:buSzPts val="4000"/>
              <a:buNone/>
              <a:defRPr sz="4000"/>
            </a:lvl7pPr>
            <a:lvl8pPr lvl="7" rtl="0" algn="ctr">
              <a:spcBef>
                <a:spcPts val="0"/>
              </a:spcBef>
              <a:spcAft>
                <a:spcPts val="0"/>
              </a:spcAft>
              <a:buSzPts val="4000"/>
              <a:buNone/>
              <a:defRPr sz="4000"/>
            </a:lvl8pPr>
            <a:lvl9pPr lvl="8" rtl="0" algn="ctr">
              <a:spcBef>
                <a:spcPts val="0"/>
              </a:spcBef>
              <a:spcAft>
                <a:spcPts val="0"/>
              </a:spcAft>
              <a:buSzPts val="4000"/>
              <a:buNone/>
              <a:defRPr sz="4000"/>
            </a:lvl9pPr>
          </a:lstStyle>
          <a:p>
            <a:r>
              <a:t>xx%</a:t>
            </a:r>
          </a:p>
        </p:txBody>
      </p:sp>
      <p:sp>
        <p:nvSpPr>
          <p:cNvPr id="86" name="Google Shape;86;p13"/>
          <p:cNvSpPr txBox="1"/>
          <p:nvPr>
            <p:ph hasCustomPrompt="1" idx="14" type="title"/>
          </p:nvPr>
        </p:nvSpPr>
        <p:spPr>
          <a:xfrm>
            <a:off x="4495960" y="1388500"/>
            <a:ext cx="775800" cy="630900"/>
          </a:xfrm>
          <a:prstGeom prst="rect">
            <a:avLst/>
          </a:prstGeom>
          <a:noFill/>
          <a:ln>
            <a:noFill/>
          </a:ln>
        </p:spPr>
        <p:txBody>
          <a:bodyPr anchorCtr="0" anchor="b" bIns="91425" lIns="91425" spcFirstLastPara="1" rIns="91425" wrap="square" tIns="91425">
            <a:noAutofit/>
          </a:bodyPr>
          <a:lstStyle>
            <a:lvl1pPr lvl="0" rtl="0" algn="ctr">
              <a:spcBef>
                <a:spcPts val="0"/>
              </a:spcBef>
              <a:spcAft>
                <a:spcPts val="0"/>
              </a:spcAft>
              <a:buSzPts val="4000"/>
              <a:buNone/>
              <a:defRPr>
                <a:solidFill>
                  <a:schemeClr val="accent2"/>
                </a:solidFill>
              </a:defRPr>
            </a:lvl1pPr>
            <a:lvl2pPr lvl="1" rtl="0" algn="ctr">
              <a:spcBef>
                <a:spcPts val="0"/>
              </a:spcBef>
              <a:spcAft>
                <a:spcPts val="0"/>
              </a:spcAft>
              <a:buSzPts val="4000"/>
              <a:buNone/>
              <a:defRPr sz="4000"/>
            </a:lvl2pPr>
            <a:lvl3pPr lvl="2" rtl="0" algn="ctr">
              <a:spcBef>
                <a:spcPts val="0"/>
              </a:spcBef>
              <a:spcAft>
                <a:spcPts val="0"/>
              </a:spcAft>
              <a:buSzPts val="4000"/>
              <a:buNone/>
              <a:defRPr sz="4000"/>
            </a:lvl3pPr>
            <a:lvl4pPr lvl="3" rtl="0" algn="ctr">
              <a:spcBef>
                <a:spcPts val="0"/>
              </a:spcBef>
              <a:spcAft>
                <a:spcPts val="0"/>
              </a:spcAft>
              <a:buSzPts val="4000"/>
              <a:buNone/>
              <a:defRPr sz="4000"/>
            </a:lvl4pPr>
            <a:lvl5pPr lvl="4" rtl="0" algn="ctr">
              <a:spcBef>
                <a:spcPts val="0"/>
              </a:spcBef>
              <a:spcAft>
                <a:spcPts val="0"/>
              </a:spcAft>
              <a:buSzPts val="4000"/>
              <a:buNone/>
              <a:defRPr sz="4000"/>
            </a:lvl5pPr>
            <a:lvl6pPr lvl="5" rtl="0" algn="ctr">
              <a:spcBef>
                <a:spcPts val="0"/>
              </a:spcBef>
              <a:spcAft>
                <a:spcPts val="0"/>
              </a:spcAft>
              <a:buSzPts val="4000"/>
              <a:buNone/>
              <a:defRPr sz="4000"/>
            </a:lvl6pPr>
            <a:lvl7pPr lvl="6" rtl="0" algn="ctr">
              <a:spcBef>
                <a:spcPts val="0"/>
              </a:spcBef>
              <a:spcAft>
                <a:spcPts val="0"/>
              </a:spcAft>
              <a:buSzPts val="4000"/>
              <a:buNone/>
              <a:defRPr sz="4000"/>
            </a:lvl7pPr>
            <a:lvl8pPr lvl="7" rtl="0" algn="ctr">
              <a:spcBef>
                <a:spcPts val="0"/>
              </a:spcBef>
              <a:spcAft>
                <a:spcPts val="0"/>
              </a:spcAft>
              <a:buSzPts val="4000"/>
              <a:buNone/>
              <a:defRPr sz="4000"/>
            </a:lvl8pPr>
            <a:lvl9pPr lvl="8" rtl="0" algn="ctr">
              <a:spcBef>
                <a:spcPts val="0"/>
              </a:spcBef>
              <a:spcAft>
                <a:spcPts val="0"/>
              </a:spcAft>
              <a:buSzPts val="4000"/>
              <a:buNone/>
              <a:defRPr sz="4000"/>
            </a:lvl9pPr>
          </a:lstStyle>
          <a:p>
            <a:r>
              <a:t>xx%</a:t>
            </a:r>
          </a:p>
        </p:txBody>
      </p:sp>
      <p:sp>
        <p:nvSpPr>
          <p:cNvPr id="87" name="Google Shape;87;p13"/>
          <p:cNvSpPr txBox="1"/>
          <p:nvPr>
            <p:ph hasCustomPrompt="1" idx="15" type="title"/>
          </p:nvPr>
        </p:nvSpPr>
        <p:spPr>
          <a:xfrm>
            <a:off x="4495960" y="2913000"/>
            <a:ext cx="775800" cy="630900"/>
          </a:xfrm>
          <a:prstGeom prst="rect">
            <a:avLst/>
          </a:prstGeom>
          <a:noFill/>
          <a:ln>
            <a:noFill/>
          </a:ln>
        </p:spPr>
        <p:txBody>
          <a:bodyPr anchorCtr="0" anchor="b" bIns="91425" lIns="91425" spcFirstLastPara="1" rIns="91425" wrap="square" tIns="91425">
            <a:noAutofit/>
          </a:bodyPr>
          <a:lstStyle>
            <a:lvl1pPr lvl="0" rtl="0" algn="ctr">
              <a:spcBef>
                <a:spcPts val="0"/>
              </a:spcBef>
              <a:spcAft>
                <a:spcPts val="0"/>
              </a:spcAft>
              <a:buSzPts val="4000"/>
              <a:buNone/>
              <a:defRPr>
                <a:solidFill>
                  <a:schemeClr val="accent2"/>
                </a:solidFill>
              </a:defRPr>
            </a:lvl1pPr>
            <a:lvl2pPr lvl="1" rtl="0" algn="ctr">
              <a:spcBef>
                <a:spcPts val="0"/>
              </a:spcBef>
              <a:spcAft>
                <a:spcPts val="0"/>
              </a:spcAft>
              <a:buSzPts val="4000"/>
              <a:buNone/>
              <a:defRPr sz="4000"/>
            </a:lvl2pPr>
            <a:lvl3pPr lvl="2" rtl="0" algn="ctr">
              <a:spcBef>
                <a:spcPts val="0"/>
              </a:spcBef>
              <a:spcAft>
                <a:spcPts val="0"/>
              </a:spcAft>
              <a:buSzPts val="4000"/>
              <a:buNone/>
              <a:defRPr sz="4000"/>
            </a:lvl3pPr>
            <a:lvl4pPr lvl="3" rtl="0" algn="ctr">
              <a:spcBef>
                <a:spcPts val="0"/>
              </a:spcBef>
              <a:spcAft>
                <a:spcPts val="0"/>
              </a:spcAft>
              <a:buSzPts val="4000"/>
              <a:buNone/>
              <a:defRPr sz="4000"/>
            </a:lvl4pPr>
            <a:lvl5pPr lvl="4" rtl="0" algn="ctr">
              <a:spcBef>
                <a:spcPts val="0"/>
              </a:spcBef>
              <a:spcAft>
                <a:spcPts val="0"/>
              </a:spcAft>
              <a:buSzPts val="4000"/>
              <a:buNone/>
              <a:defRPr sz="4000"/>
            </a:lvl5pPr>
            <a:lvl6pPr lvl="5" rtl="0" algn="ctr">
              <a:spcBef>
                <a:spcPts val="0"/>
              </a:spcBef>
              <a:spcAft>
                <a:spcPts val="0"/>
              </a:spcAft>
              <a:buSzPts val="4000"/>
              <a:buNone/>
              <a:defRPr sz="4000"/>
            </a:lvl6pPr>
            <a:lvl7pPr lvl="6" rtl="0" algn="ctr">
              <a:spcBef>
                <a:spcPts val="0"/>
              </a:spcBef>
              <a:spcAft>
                <a:spcPts val="0"/>
              </a:spcAft>
              <a:buSzPts val="4000"/>
              <a:buNone/>
              <a:defRPr sz="4000"/>
            </a:lvl7pPr>
            <a:lvl8pPr lvl="7" rtl="0" algn="ctr">
              <a:spcBef>
                <a:spcPts val="0"/>
              </a:spcBef>
              <a:spcAft>
                <a:spcPts val="0"/>
              </a:spcAft>
              <a:buSzPts val="4000"/>
              <a:buNone/>
              <a:defRPr sz="4000"/>
            </a:lvl8pPr>
            <a:lvl9pPr lvl="8" rtl="0" algn="ctr">
              <a:spcBef>
                <a:spcPts val="0"/>
              </a:spcBef>
              <a:spcAft>
                <a:spcPts val="0"/>
              </a:spcAft>
              <a:buSzPts val="4000"/>
              <a:buNone/>
              <a:defRPr sz="4000"/>
            </a:lvl9pPr>
          </a:lstStyle>
          <a:p>
            <a:r>
              <a:t>xx%</a:t>
            </a:r>
          </a:p>
        </p:txBody>
      </p:sp>
      <p:grpSp>
        <p:nvGrpSpPr>
          <p:cNvPr id="88" name="Google Shape;88;p13"/>
          <p:cNvGrpSpPr/>
          <p:nvPr/>
        </p:nvGrpSpPr>
        <p:grpSpPr>
          <a:xfrm>
            <a:off x="-1242263" y="-802200"/>
            <a:ext cx="11249050" cy="7534230"/>
            <a:chOff x="-1242263" y="-802200"/>
            <a:chExt cx="11249050" cy="7534230"/>
          </a:xfrm>
        </p:grpSpPr>
        <p:sp>
          <p:nvSpPr>
            <p:cNvPr id="89" name="Google Shape;89;p13"/>
            <p:cNvSpPr/>
            <p:nvPr/>
          </p:nvSpPr>
          <p:spPr>
            <a:xfrm>
              <a:off x="-1032825" y="4189050"/>
              <a:ext cx="2560719" cy="2542980"/>
            </a:xfrm>
            <a:custGeom>
              <a:rect b="b" l="l" r="r" t="t"/>
              <a:pathLst>
                <a:path extrusionOk="0" h="849" w="853">
                  <a:moveTo>
                    <a:pt x="360" y="812"/>
                  </a:moveTo>
                  <a:cubicBezTo>
                    <a:pt x="39" y="495"/>
                    <a:pt x="39" y="495"/>
                    <a:pt x="39" y="495"/>
                  </a:cubicBezTo>
                  <a:cubicBezTo>
                    <a:pt x="0" y="456"/>
                    <a:pt x="0" y="392"/>
                    <a:pt x="39" y="354"/>
                  </a:cubicBezTo>
                  <a:cubicBezTo>
                    <a:pt x="360" y="37"/>
                    <a:pt x="360" y="37"/>
                    <a:pt x="360" y="37"/>
                  </a:cubicBezTo>
                  <a:cubicBezTo>
                    <a:pt x="397" y="0"/>
                    <a:pt x="456" y="0"/>
                    <a:pt x="494" y="37"/>
                  </a:cubicBezTo>
                  <a:cubicBezTo>
                    <a:pt x="814" y="354"/>
                    <a:pt x="814" y="354"/>
                    <a:pt x="814" y="354"/>
                  </a:cubicBezTo>
                  <a:cubicBezTo>
                    <a:pt x="853" y="392"/>
                    <a:pt x="853" y="456"/>
                    <a:pt x="814" y="495"/>
                  </a:cubicBezTo>
                  <a:cubicBezTo>
                    <a:pt x="494" y="812"/>
                    <a:pt x="494" y="812"/>
                    <a:pt x="494" y="812"/>
                  </a:cubicBezTo>
                  <a:cubicBezTo>
                    <a:pt x="456" y="849"/>
                    <a:pt x="397" y="849"/>
                    <a:pt x="360" y="812"/>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0" name="Google Shape;90;p13"/>
            <p:cNvSpPr/>
            <p:nvPr/>
          </p:nvSpPr>
          <p:spPr>
            <a:xfrm>
              <a:off x="-1242263" y="3552418"/>
              <a:ext cx="1532504" cy="1521883"/>
            </a:xfrm>
            <a:custGeom>
              <a:rect b="b" l="l" r="r" t="t"/>
              <a:pathLst>
                <a:path extrusionOk="0" h="849" w="853">
                  <a:moveTo>
                    <a:pt x="360" y="812"/>
                  </a:moveTo>
                  <a:cubicBezTo>
                    <a:pt x="39" y="495"/>
                    <a:pt x="39" y="495"/>
                    <a:pt x="39" y="495"/>
                  </a:cubicBezTo>
                  <a:cubicBezTo>
                    <a:pt x="0" y="456"/>
                    <a:pt x="0" y="392"/>
                    <a:pt x="39" y="354"/>
                  </a:cubicBezTo>
                  <a:cubicBezTo>
                    <a:pt x="360" y="37"/>
                    <a:pt x="360" y="37"/>
                    <a:pt x="360" y="37"/>
                  </a:cubicBezTo>
                  <a:cubicBezTo>
                    <a:pt x="397" y="0"/>
                    <a:pt x="456" y="0"/>
                    <a:pt x="494" y="37"/>
                  </a:cubicBezTo>
                  <a:cubicBezTo>
                    <a:pt x="814" y="354"/>
                    <a:pt x="814" y="354"/>
                    <a:pt x="814" y="354"/>
                  </a:cubicBezTo>
                  <a:cubicBezTo>
                    <a:pt x="853" y="392"/>
                    <a:pt x="853" y="456"/>
                    <a:pt x="814" y="495"/>
                  </a:cubicBezTo>
                  <a:cubicBezTo>
                    <a:pt x="494" y="812"/>
                    <a:pt x="494" y="812"/>
                    <a:pt x="494" y="812"/>
                  </a:cubicBezTo>
                  <a:cubicBezTo>
                    <a:pt x="456" y="849"/>
                    <a:pt x="397" y="849"/>
                    <a:pt x="360" y="812"/>
                  </a:cubicBezTo>
                  <a:close/>
                </a:path>
              </a:pathLst>
            </a:custGeom>
            <a:solidFill>
              <a:srgbClr val="33CFF8">
                <a:alpha val="5346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1" name="Google Shape;91;p13"/>
            <p:cNvSpPr/>
            <p:nvPr/>
          </p:nvSpPr>
          <p:spPr>
            <a:xfrm>
              <a:off x="8174151" y="-802200"/>
              <a:ext cx="1832636" cy="1819925"/>
            </a:xfrm>
            <a:custGeom>
              <a:rect b="b" l="l" r="r" t="t"/>
              <a:pathLst>
                <a:path extrusionOk="0" h="849" w="853">
                  <a:moveTo>
                    <a:pt x="360" y="812"/>
                  </a:moveTo>
                  <a:cubicBezTo>
                    <a:pt x="39" y="495"/>
                    <a:pt x="39" y="495"/>
                    <a:pt x="39" y="495"/>
                  </a:cubicBezTo>
                  <a:cubicBezTo>
                    <a:pt x="0" y="456"/>
                    <a:pt x="0" y="392"/>
                    <a:pt x="39" y="354"/>
                  </a:cubicBezTo>
                  <a:cubicBezTo>
                    <a:pt x="360" y="37"/>
                    <a:pt x="360" y="37"/>
                    <a:pt x="360" y="37"/>
                  </a:cubicBezTo>
                  <a:cubicBezTo>
                    <a:pt x="397" y="0"/>
                    <a:pt x="456" y="0"/>
                    <a:pt x="494" y="37"/>
                  </a:cubicBezTo>
                  <a:cubicBezTo>
                    <a:pt x="814" y="354"/>
                    <a:pt x="814" y="354"/>
                    <a:pt x="814" y="354"/>
                  </a:cubicBezTo>
                  <a:cubicBezTo>
                    <a:pt x="853" y="392"/>
                    <a:pt x="853" y="456"/>
                    <a:pt x="814" y="495"/>
                  </a:cubicBezTo>
                  <a:cubicBezTo>
                    <a:pt x="494" y="812"/>
                    <a:pt x="494" y="812"/>
                    <a:pt x="494" y="812"/>
                  </a:cubicBezTo>
                  <a:cubicBezTo>
                    <a:pt x="456" y="849"/>
                    <a:pt x="397" y="849"/>
                    <a:pt x="360" y="812"/>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2" name="Google Shape;92;p13"/>
            <p:cNvSpPr/>
            <p:nvPr/>
          </p:nvSpPr>
          <p:spPr>
            <a:xfrm>
              <a:off x="7706079" y="-644147"/>
              <a:ext cx="1096770" cy="1089161"/>
            </a:xfrm>
            <a:custGeom>
              <a:rect b="b" l="l" r="r" t="t"/>
              <a:pathLst>
                <a:path extrusionOk="0" h="849" w="853">
                  <a:moveTo>
                    <a:pt x="360" y="812"/>
                  </a:moveTo>
                  <a:cubicBezTo>
                    <a:pt x="39" y="495"/>
                    <a:pt x="39" y="495"/>
                    <a:pt x="39" y="495"/>
                  </a:cubicBezTo>
                  <a:cubicBezTo>
                    <a:pt x="0" y="456"/>
                    <a:pt x="0" y="392"/>
                    <a:pt x="39" y="354"/>
                  </a:cubicBezTo>
                  <a:cubicBezTo>
                    <a:pt x="360" y="37"/>
                    <a:pt x="360" y="37"/>
                    <a:pt x="360" y="37"/>
                  </a:cubicBezTo>
                  <a:cubicBezTo>
                    <a:pt x="397" y="0"/>
                    <a:pt x="456" y="0"/>
                    <a:pt x="494" y="37"/>
                  </a:cubicBezTo>
                  <a:cubicBezTo>
                    <a:pt x="814" y="354"/>
                    <a:pt x="814" y="354"/>
                    <a:pt x="814" y="354"/>
                  </a:cubicBezTo>
                  <a:cubicBezTo>
                    <a:pt x="853" y="392"/>
                    <a:pt x="853" y="456"/>
                    <a:pt x="814" y="495"/>
                  </a:cubicBezTo>
                  <a:cubicBezTo>
                    <a:pt x="494" y="812"/>
                    <a:pt x="494" y="812"/>
                    <a:pt x="494" y="812"/>
                  </a:cubicBezTo>
                  <a:cubicBezTo>
                    <a:pt x="456" y="849"/>
                    <a:pt x="397" y="849"/>
                    <a:pt x="360" y="812"/>
                  </a:cubicBezTo>
                  <a:close/>
                </a:path>
              </a:pathLst>
            </a:custGeom>
            <a:solidFill>
              <a:srgbClr val="33CFF8">
                <a:alpha val="5346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93" name="Shape 93"/>
        <p:cNvGrpSpPr/>
        <p:nvPr/>
      </p:nvGrpSpPr>
      <p:grpSpPr>
        <a:xfrm>
          <a:off x="0" y="0"/>
          <a:ext cx="0" cy="0"/>
          <a:chOff x="0" y="0"/>
          <a:chExt cx="0" cy="0"/>
        </a:xfrm>
      </p:grpSpPr>
      <p:sp>
        <p:nvSpPr>
          <p:cNvPr id="94" name="Google Shape;94;p1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95" name="Google Shape;95;p14"/>
          <p:cNvGrpSpPr/>
          <p:nvPr/>
        </p:nvGrpSpPr>
        <p:grpSpPr>
          <a:xfrm>
            <a:off x="-1283063" y="-802200"/>
            <a:ext cx="11289850" cy="7564830"/>
            <a:chOff x="-1283063" y="-802200"/>
            <a:chExt cx="11289850" cy="7564830"/>
          </a:xfrm>
        </p:grpSpPr>
        <p:sp>
          <p:nvSpPr>
            <p:cNvPr id="96" name="Google Shape;96;p14"/>
            <p:cNvSpPr/>
            <p:nvPr/>
          </p:nvSpPr>
          <p:spPr>
            <a:xfrm>
              <a:off x="-1073625" y="4219650"/>
              <a:ext cx="2560719" cy="2542980"/>
            </a:xfrm>
            <a:custGeom>
              <a:rect b="b" l="l" r="r" t="t"/>
              <a:pathLst>
                <a:path extrusionOk="0" h="849" w="853">
                  <a:moveTo>
                    <a:pt x="360" y="812"/>
                  </a:moveTo>
                  <a:cubicBezTo>
                    <a:pt x="39" y="495"/>
                    <a:pt x="39" y="495"/>
                    <a:pt x="39" y="495"/>
                  </a:cubicBezTo>
                  <a:cubicBezTo>
                    <a:pt x="0" y="456"/>
                    <a:pt x="0" y="392"/>
                    <a:pt x="39" y="354"/>
                  </a:cubicBezTo>
                  <a:cubicBezTo>
                    <a:pt x="360" y="37"/>
                    <a:pt x="360" y="37"/>
                    <a:pt x="360" y="37"/>
                  </a:cubicBezTo>
                  <a:cubicBezTo>
                    <a:pt x="397" y="0"/>
                    <a:pt x="456" y="0"/>
                    <a:pt x="494" y="37"/>
                  </a:cubicBezTo>
                  <a:cubicBezTo>
                    <a:pt x="814" y="354"/>
                    <a:pt x="814" y="354"/>
                    <a:pt x="814" y="354"/>
                  </a:cubicBezTo>
                  <a:cubicBezTo>
                    <a:pt x="853" y="392"/>
                    <a:pt x="853" y="456"/>
                    <a:pt x="814" y="495"/>
                  </a:cubicBezTo>
                  <a:cubicBezTo>
                    <a:pt x="494" y="812"/>
                    <a:pt x="494" y="812"/>
                    <a:pt x="494" y="812"/>
                  </a:cubicBezTo>
                  <a:cubicBezTo>
                    <a:pt x="456" y="849"/>
                    <a:pt x="397" y="849"/>
                    <a:pt x="360" y="812"/>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7" name="Google Shape;97;p14"/>
            <p:cNvSpPr/>
            <p:nvPr/>
          </p:nvSpPr>
          <p:spPr>
            <a:xfrm>
              <a:off x="-1283063" y="3583018"/>
              <a:ext cx="1532504" cy="1521883"/>
            </a:xfrm>
            <a:custGeom>
              <a:rect b="b" l="l" r="r" t="t"/>
              <a:pathLst>
                <a:path extrusionOk="0" h="849" w="853">
                  <a:moveTo>
                    <a:pt x="360" y="812"/>
                  </a:moveTo>
                  <a:cubicBezTo>
                    <a:pt x="39" y="495"/>
                    <a:pt x="39" y="495"/>
                    <a:pt x="39" y="495"/>
                  </a:cubicBezTo>
                  <a:cubicBezTo>
                    <a:pt x="0" y="456"/>
                    <a:pt x="0" y="392"/>
                    <a:pt x="39" y="354"/>
                  </a:cubicBezTo>
                  <a:cubicBezTo>
                    <a:pt x="360" y="37"/>
                    <a:pt x="360" y="37"/>
                    <a:pt x="360" y="37"/>
                  </a:cubicBezTo>
                  <a:cubicBezTo>
                    <a:pt x="397" y="0"/>
                    <a:pt x="456" y="0"/>
                    <a:pt x="494" y="37"/>
                  </a:cubicBezTo>
                  <a:cubicBezTo>
                    <a:pt x="814" y="354"/>
                    <a:pt x="814" y="354"/>
                    <a:pt x="814" y="354"/>
                  </a:cubicBezTo>
                  <a:cubicBezTo>
                    <a:pt x="853" y="392"/>
                    <a:pt x="853" y="456"/>
                    <a:pt x="814" y="495"/>
                  </a:cubicBezTo>
                  <a:cubicBezTo>
                    <a:pt x="494" y="812"/>
                    <a:pt x="494" y="812"/>
                    <a:pt x="494" y="812"/>
                  </a:cubicBezTo>
                  <a:cubicBezTo>
                    <a:pt x="456" y="849"/>
                    <a:pt x="397" y="849"/>
                    <a:pt x="360" y="812"/>
                  </a:cubicBezTo>
                  <a:close/>
                </a:path>
              </a:pathLst>
            </a:custGeom>
            <a:solidFill>
              <a:srgbClr val="33CFF8">
                <a:alpha val="5346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8" name="Google Shape;98;p14"/>
            <p:cNvSpPr/>
            <p:nvPr/>
          </p:nvSpPr>
          <p:spPr>
            <a:xfrm>
              <a:off x="8174151" y="-802200"/>
              <a:ext cx="1832636" cy="1819925"/>
            </a:xfrm>
            <a:custGeom>
              <a:rect b="b" l="l" r="r" t="t"/>
              <a:pathLst>
                <a:path extrusionOk="0" h="849" w="853">
                  <a:moveTo>
                    <a:pt x="360" y="812"/>
                  </a:moveTo>
                  <a:cubicBezTo>
                    <a:pt x="39" y="495"/>
                    <a:pt x="39" y="495"/>
                    <a:pt x="39" y="495"/>
                  </a:cubicBezTo>
                  <a:cubicBezTo>
                    <a:pt x="0" y="456"/>
                    <a:pt x="0" y="392"/>
                    <a:pt x="39" y="354"/>
                  </a:cubicBezTo>
                  <a:cubicBezTo>
                    <a:pt x="360" y="37"/>
                    <a:pt x="360" y="37"/>
                    <a:pt x="360" y="37"/>
                  </a:cubicBezTo>
                  <a:cubicBezTo>
                    <a:pt x="397" y="0"/>
                    <a:pt x="456" y="0"/>
                    <a:pt x="494" y="37"/>
                  </a:cubicBezTo>
                  <a:cubicBezTo>
                    <a:pt x="814" y="354"/>
                    <a:pt x="814" y="354"/>
                    <a:pt x="814" y="354"/>
                  </a:cubicBezTo>
                  <a:cubicBezTo>
                    <a:pt x="853" y="392"/>
                    <a:pt x="853" y="456"/>
                    <a:pt x="814" y="495"/>
                  </a:cubicBezTo>
                  <a:cubicBezTo>
                    <a:pt x="494" y="812"/>
                    <a:pt x="494" y="812"/>
                    <a:pt x="494" y="812"/>
                  </a:cubicBezTo>
                  <a:cubicBezTo>
                    <a:pt x="456" y="849"/>
                    <a:pt x="397" y="849"/>
                    <a:pt x="360" y="812"/>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9" name="Google Shape;99;p14"/>
            <p:cNvSpPr/>
            <p:nvPr/>
          </p:nvSpPr>
          <p:spPr>
            <a:xfrm>
              <a:off x="7706079" y="-644147"/>
              <a:ext cx="1096770" cy="1089161"/>
            </a:xfrm>
            <a:custGeom>
              <a:rect b="b" l="l" r="r" t="t"/>
              <a:pathLst>
                <a:path extrusionOk="0" h="849" w="853">
                  <a:moveTo>
                    <a:pt x="360" y="812"/>
                  </a:moveTo>
                  <a:cubicBezTo>
                    <a:pt x="39" y="495"/>
                    <a:pt x="39" y="495"/>
                    <a:pt x="39" y="495"/>
                  </a:cubicBezTo>
                  <a:cubicBezTo>
                    <a:pt x="0" y="456"/>
                    <a:pt x="0" y="392"/>
                    <a:pt x="39" y="354"/>
                  </a:cubicBezTo>
                  <a:cubicBezTo>
                    <a:pt x="360" y="37"/>
                    <a:pt x="360" y="37"/>
                    <a:pt x="360" y="37"/>
                  </a:cubicBezTo>
                  <a:cubicBezTo>
                    <a:pt x="397" y="0"/>
                    <a:pt x="456" y="0"/>
                    <a:pt x="494" y="37"/>
                  </a:cubicBezTo>
                  <a:cubicBezTo>
                    <a:pt x="814" y="354"/>
                    <a:pt x="814" y="354"/>
                    <a:pt x="814" y="354"/>
                  </a:cubicBezTo>
                  <a:cubicBezTo>
                    <a:pt x="853" y="392"/>
                    <a:pt x="853" y="456"/>
                    <a:pt x="814" y="495"/>
                  </a:cubicBezTo>
                  <a:cubicBezTo>
                    <a:pt x="494" y="812"/>
                    <a:pt x="494" y="812"/>
                    <a:pt x="494" y="812"/>
                  </a:cubicBezTo>
                  <a:cubicBezTo>
                    <a:pt x="456" y="849"/>
                    <a:pt x="397" y="849"/>
                    <a:pt x="360" y="812"/>
                  </a:cubicBezTo>
                  <a:close/>
                </a:path>
              </a:pathLst>
            </a:custGeom>
            <a:solidFill>
              <a:srgbClr val="33CFF8">
                <a:alpha val="5346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1_1">
    <p:spTree>
      <p:nvGrpSpPr>
        <p:cNvPr id="100" name="Shape 100"/>
        <p:cNvGrpSpPr/>
        <p:nvPr/>
      </p:nvGrpSpPr>
      <p:grpSpPr>
        <a:xfrm>
          <a:off x="0" y="0"/>
          <a:ext cx="0" cy="0"/>
          <a:chOff x="0" y="0"/>
          <a:chExt cx="0" cy="0"/>
        </a:xfrm>
      </p:grpSpPr>
      <p:sp>
        <p:nvSpPr>
          <p:cNvPr id="101" name="Google Shape;101;p1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102" name="Google Shape;102;p15"/>
          <p:cNvGrpSpPr/>
          <p:nvPr/>
        </p:nvGrpSpPr>
        <p:grpSpPr>
          <a:xfrm>
            <a:off x="-1440000" y="-144097"/>
            <a:ext cx="11752937" cy="6667777"/>
            <a:chOff x="-1440000" y="-144097"/>
            <a:chExt cx="11752937" cy="6667777"/>
          </a:xfrm>
        </p:grpSpPr>
        <p:sp>
          <p:nvSpPr>
            <p:cNvPr id="103" name="Google Shape;103;p15"/>
            <p:cNvSpPr/>
            <p:nvPr/>
          </p:nvSpPr>
          <p:spPr>
            <a:xfrm>
              <a:off x="-1440000" y="3980700"/>
              <a:ext cx="2560719" cy="2542980"/>
            </a:xfrm>
            <a:custGeom>
              <a:rect b="b" l="l" r="r" t="t"/>
              <a:pathLst>
                <a:path extrusionOk="0" h="849" w="853">
                  <a:moveTo>
                    <a:pt x="360" y="812"/>
                  </a:moveTo>
                  <a:cubicBezTo>
                    <a:pt x="39" y="495"/>
                    <a:pt x="39" y="495"/>
                    <a:pt x="39" y="495"/>
                  </a:cubicBezTo>
                  <a:cubicBezTo>
                    <a:pt x="0" y="456"/>
                    <a:pt x="0" y="392"/>
                    <a:pt x="39" y="354"/>
                  </a:cubicBezTo>
                  <a:cubicBezTo>
                    <a:pt x="360" y="37"/>
                    <a:pt x="360" y="37"/>
                    <a:pt x="360" y="37"/>
                  </a:cubicBezTo>
                  <a:cubicBezTo>
                    <a:pt x="397" y="0"/>
                    <a:pt x="456" y="0"/>
                    <a:pt x="494" y="37"/>
                  </a:cubicBezTo>
                  <a:cubicBezTo>
                    <a:pt x="814" y="354"/>
                    <a:pt x="814" y="354"/>
                    <a:pt x="814" y="354"/>
                  </a:cubicBezTo>
                  <a:cubicBezTo>
                    <a:pt x="853" y="392"/>
                    <a:pt x="853" y="456"/>
                    <a:pt x="814" y="495"/>
                  </a:cubicBezTo>
                  <a:cubicBezTo>
                    <a:pt x="494" y="812"/>
                    <a:pt x="494" y="812"/>
                    <a:pt x="494" y="812"/>
                  </a:cubicBezTo>
                  <a:cubicBezTo>
                    <a:pt x="456" y="849"/>
                    <a:pt x="397" y="849"/>
                    <a:pt x="360" y="812"/>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4" name="Google Shape;104;p15"/>
            <p:cNvSpPr/>
            <p:nvPr/>
          </p:nvSpPr>
          <p:spPr>
            <a:xfrm>
              <a:off x="-925888" y="3535868"/>
              <a:ext cx="1532504" cy="1521883"/>
            </a:xfrm>
            <a:custGeom>
              <a:rect b="b" l="l" r="r" t="t"/>
              <a:pathLst>
                <a:path extrusionOk="0" h="849" w="853">
                  <a:moveTo>
                    <a:pt x="360" y="812"/>
                  </a:moveTo>
                  <a:cubicBezTo>
                    <a:pt x="39" y="495"/>
                    <a:pt x="39" y="495"/>
                    <a:pt x="39" y="495"/>
                  </a:cubicBezTo>
                  <a:cubicBezTo>
                    <a:pt x="0" y="456"/>
                    <a:pt x="0" y="392"/>
                    <a:pt x="39" y="354"/>
                  </a:cubicBezTo>
                  <a:cubicBezTo>
                    <a:pt x="360" y="37"/>
                    <a:pt x="360" y="37"/>
                    <a:pt x="360" y="37"/>
                  </a:cubicBezTo>
                  <a:cubicBezTo>
                    <a:pt x="397" y="0"/>
                    <a:pt x="456" y="0"/>
                    <a:pt x="494" y="37"/>
                  </a:cubicBezTo>
                  <a:cubicBezTo>
                    <a:pt x="814" y="354"/>
                    <a:pt x="814" y="354"/>
                    <a:pt x="814" y="354"/>
                  </a:cubicBezTo>
                  <a:cubicBezTo>
                    <a:pt x="853" y="392"/>
                    <a:pt x="853" y="456"/>
                    <a:pt x="814" y="495"/>
                  </a:cubicBezTo>
                  <a:cubicBezTo>
                    <a:pt x="494" y="812"/>
                    <a:pt x="494" y="812"/>
                    <a:pt x="494" y="812"/>
                  </a:cubicBezTo>
                  <a:cubicBezTo>
                    <a:pt x="456" y="849"/>
                    <a:pt x="397" y="849"/>
                    <a:pt x="360" y="812"/>
                  </a:cubicBezTo>
                  <a:close/>
                </a:path>
              </a:pathLst>
            </a:custGeom>
            <a:solidFill>
              <a:srgbClr val="FFFFFF">
                <a:alpha val="4906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5" name="Google Shape;105;p15"/>
            <p:cNvSpPr/>
            <p:nvPr/>
          </p:nvSpPr>
          <p:spPr>
            <a:xfrm>
              <a:off x="8480301" y="-87825"/>
              <a:ext cx="1832636" cy="1819925"/>
            </a:xfrm>
            <a:custGeom>
              <a:rect b="b" l="l" r="r" t="t"/>
              <a:pathLst>
                <a:path extrusionOk="0" h="849" w="853">
                  <a:moveTo>
                    <a:pt x="360" y="812"/>
                  </a:moveTo>
                  <a:cubicBezTo>
                    <a:pt x="39" y="495"/>
                    <a:pt x="39" y="495"/>
                    <a:pt x="39" y="495"/>
                  </a:cubicBezTo>
                  <a:cubicBezTo>
                    <a:pt x="0" y="456"/>
                    <a:pt x="0" y="392"/>
                    <a:pt x="39" y="354"/>
                  </a:cubicBezTo>
                  <a:cubicBezTo>
                    <a:pt x="360" y="37"/>
                    <a:pt x="360" y="37"/>
                    <a:pt x="360" y="37"/>
                  </a:cubicBezTo>
                  <a:cubicBezTo>
                    <a:pt x="397" y="0"/>
                    <a:pt x="456" y="0"/>
                    <a:pt x="494" y="37"/>
                  </a:cubicBezTo>
                  <a:cubicBezTo>
                    <a:pt x="814" y="354"/>
                    <a:pt x="814" y="354"/>
                    <a:pt x="814" y="354"/>
                  </a:cubicBezTo>
                  <a:cubicBezTo>
                    <a:pt x="853" y="392"/>
                    <a:pt x="853" y="456"/>
                    <a:pt x="814" y="495"/>
                  </a:cubicBezTo>
                  <a:cubicBezTo>
                    <a:pt x="494" y="812"/>
                    <a:pt x="494" y="812"/>
                    <a:pt x="494" y="812"/>
                  </a:cubicBezTo>
                  <a:cubicBezTo>
                    <a:pt x="456" y="849"/>
                    <a:pt x="397" y="849"/>
                    <a:pt x="360" y="812"/>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6" name="Google Shape;106;p15"/>
            <p:cNvSpPr/>
            <p:nvPr/>
          </p:nvSpPr>
          <p:spPr>
            <a:xfrm>
              <a:off x="8480304" y="-144097"/>
              <a:ext cx="1096770" cy="1089161"/>
            </a:xfrm>
            <a:custGeom>
              <a:rect b="b" l="l" r="r" t="t"/>
              <a:pathLst>
                <a:path extrusionOk="0" h="849" w="853">
                  <a:moveTo>
                    <a:pt x="360" y="812"/>
                  </a:moveTo>
                  <a:cubicBezTo>
                    <a:pt x="39" y="495"/>
                    <a:pt x="39" y="495"/>
                    <a:pt x="39" y="495"/>
                  </a:cubicBezTo>
                  <a:cubicBezTo>
                    <a:pt x="0" y="456"/>
                    <a:pt x="0" y="392"/>
                    <a:pt x="39" y="354"/>
                  </a:cubicBezTo>
                  <a:cubicBezTo>
                    <a:pt x="360" y="37"/>
                    <a:pt x="360" y="37"/>
                    <a:pt x="360" y="37"/>
                  </a:cubicBezTo>
                  <a:cubicBezTo>
                    <a:pt x="397" y="0"/>
                    <a:pt x="456" y="0"/>
                    <a:pt x="494" y="37"/>
                  </a:cubicBezTo>
                  <a:cubicBezTo>
                    <a:pt x="814" y="354"/>
                    <a:pt x="814" y="354"/>
                    <a:pt x="814" y="354"/>
                  </a:cubicBezTo>
                  <a:cubicBezTo>
                    <a:pt x="853" y="392"/>
                    <a:pt x="853" y="456"/>
                    <a:pt x="814" y="495"/>
                  </a:cubicBezTo>
                  <a:cubicBezTo>
                    <a:pt x="494" y="812"/>
                    <a:pt x="494" y="812"/>
                    <a:pt x="494" y="812"/>
                  </a:cubicBezTo>
                  <a:cubicBezTo>
                    <a:pt x="456" y="849"/>
                    <a:pt x="397" y="849"/>
                    <a:pt x="360" y="812"/>
                  </a:cubicBezTo>
                  <a:close/>
                </a:path>
              </a:pathLst>
            </a:custGeom>
            <a:solidFill>
              <a:srgbClr val="FFFFFF">
                <a:alpha val="4906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
  <p:cSld name="CUSTOM_4">
    <p:spTree>
      <p:nvGrpSpPr>
        <p:cNvPr id="107" name="Shape 107"/>
        <p:cNvGrpSpPr/>
        <p:nvPr/>
      </p:nvGrpSpPr>
      <p:grpSpPr>
        <a:xfrm>
          <a:off x="0" y="0"/>
          <a:ext cx="0" cy="0"/>
          <a:chOff x="0" y="0"/>
          <a:chExt cx="0" cy="0"/>
        </a:xfrm>
      </p:grpSpPr>
      <p:sp>
        <p:nvSpPr>
          <p:cNvPr id="108" name="Google Shape;108;p16"/>
          <p:cNvSpPr txBox="1"/>
          <p:nvPr>
            <p:ph hasCustomPrompt="1" type="title"/>
          </p:nvPr>
        </p:nvSpPr>
        <p:spPr>
          <a:xfrm>
            <a:off x="1023875" y="1114124"/>
            <a:ext cx="3376200" cy="825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0000"/>
              <a:buNone/>
              <a:defRPr sz="4800"/>
            </a:lvl1pPr>
            <a:lvl2pPr lvl="1" rtl="0" algn="ctr">
              <a:spcBef>
                <a:spcPts val="0"/>
              </a:spcBef>
              <a:spcAft>
                <a:spcPts val="0"/>
              </a:spcAft>
              <a:buSzPts val="10000"/>
              <a:buNone/>
              <a:defRPr sz="10000"/>
            </a:lvl2pPr>
            <a:lvl3pPr lvl="2" rtl="0" algn="ctr">
              <a:spcBef>
                <a:spcPts val="0"/>
              </a:spcBef>
              <a:spcAft>
                <a:spcPts val="0"/>
              </a:spcAft>
              <a:buSzPts val="10000"/>
              <a:buNone/>
              <a:defRPr sz="10000"/>
            </a:lvl3pPr>
            <a:lvl4pPr lvl="3" rtl="0" algn="ctr">
              <a:spcBef>
                <a:spcPts val="0"/>
              </a:spcBef>
              <a:spcAft>
                <a:spcPts val="0"/>
              </a:spcAft>
              <a:buSzPts val="10000"/>
              <a:buNone/>
              <a:defRPr sz="10000"/>
            </a:lvl4pPr>
            <a:lvl5pPr lvl="4" rtl="0" algn="ctr">
              <a:spcBef>
                <a:spcPts val="0"/>
              </a:spcBef>
              <a:spcAft>
                <a:spcPts val="0"/>
              </a:spcAft>
              <a:buSzPts val="10000"/>
              <a:buNone/>
              <a:defRPr sz="10000"/>
            </a:lvl5pPr>
            <a:lvl6pPr lvl="5" rtl="0" algn="ctr">
              <a:spcBef>
                <a:spcPts val="0"/>
              </a:spcBef>
              <a:spcAft>
                <a:spcPts val="0"/>
              </a:spcAft>
              <a:buSzPts val="10000"/>
              <a:buNone/>
              <a:defRPr sz="10000"/>
            </a:lvl6pPr>
            <a:lvl7pPr lvl="6" rtl="0" algn="ctr">
              <a:spcBef>
                <a:spcPts val="0"/>
              </a:spcBef>
              <a:spcAft>
                <a:spcPts val="0"/>
              </a:spcAft>
              <a:buSzPts val="10000"/>
              <a:buNone/>
              <a:defRPr sz="10000"/>
            </a:lvl7pPr>
            <a:lvl8pPr lvl="7" rtl="0" algn="ctr">
              <a:spcBef>
                <a:spcPts val="0"/>
              </a:spcBef>
              <a:spcAft>
                <a:spcPts val="0"/>
              </a:spcAft>
              <a:buSzPts val="10000"/>
              <a:buNone/>
              <a:defRPr sz="10000"/>
            </a:lvl8pPr>
            <a:lvl9pPr lvl="8" rtl="0" algn="ctr">
              <a:spcBef>
                <a:spcPts val="0"/>
              </a:spcBef>
              <a:spcAft>
                <a:spcPts val="0"/>
              </a:spcAft>
              <a:buSzPts val="10000"/>
              <a:buNone/>
              <a:defRPr sz="10000"/>
            </a:lvl9pPr>
          </a:lstStyle>
          <a:p>
            <a:r>
              <a:t>xx%</a:t>
            </a:r>
          </a:p>
        </p:txBody>
      </p:sp>
      <p:sp>
        <p:nvSpPr>
          <p:cNvPr id="109" name="Google Shape;109;p16"/>
          <p:cNvSpPr txBox="1"/>
          <p:nvPr>
            <p:ph idx="1" type="subTitle"/>
          </p:nvPr>
        </p:nvSpPr>
        <p:spPr>
          <a:xfrm>
            <a:off x="1023875" y="1863703"/>
            <a:ext cx="3376200" cy="423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200"/>
              <a:buNone/>
              <a:defRPr sz="1500"/>
            </a:lvl1pPr>
            <a:lvl2pPr lvl="1" rtl="0" algn="ctr">
              <a:spcBef>
                <a:spcPts val="0"/>
              </a:spcBef>
              <a:spcAft>
                <a:spcPts val="0"/>
              </a:spcAft>
              <a:buSzPts val="12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200"/>
              <a:buNone/>
              <a:defRPr/>
            </a:lvl5pPr>
            <a:lvl6pPr lvl="5" rtl="0" algn="ctr">
              <a:spcBef>
                <a:spcPts val="0"/>
              </a:spcBef>
              <a:spcAft>
                <a:spcPts val="0"/>
              </a:spcAft>
              <a:buSzPts val="1200"/>
              <a:buNone/>
              <a:defRPr/>
            </a:lvl6pPr>
            <a:lvl7pPr lvl="6" rtl="0" algn="ctr">
              <a:spcBef>
                <a:spcPts val="0"/>
              </a:spcBef>
              <a:spcAft>
                <a:spcPts val="0"/>
              </a:spcAft>
              <a:buSzPts val="1200"/>
              <a:buNone/>
              <a:defRPr/>
            </a:lvl7pPr>
            <a:lvl8pPr lvl="7" rtl="0" algn="ctr">
              <a:spcBef>
                <a:spcPts val="0"/>
              </a:spcBef>
              <a:spcAft>
                <a:spcPts val="0"/>
              </a:spcAft>
              <a:buSzPts val="1200"/>
              <a:buNone/>
              <a:defRPr/>
            </a:lvl8pPr>
            <a:lvl9pPr lvl="8" rtl="0" algn="ctr">
              <a:spcBef>
                <a:spcPts val="0"/>
              </a:spcBef>
              <a:spcAft>
                <a:spcPts val="0"/>
              </a:spcAft>
              <a:buSzPts val="1200"/>
              <a:buNone/>
              <a:defRPr/>
            </a:lvl9pPr>
          </a:lstStyle>
          <a:p/>
        </p:txBody>
      </p:sp>
      <p:sp>
        <p:nvSpPr>
          <p:cNvPr id="110" name="Google Shape;110;p16"/>
          <p:cNvSpPr txBox="1"/>
          <p:nvPr>
            <p:ph hasCustomPrompt="1" idx="2" type="title"/>
          </p:nvPr>
        </p:nvSpPr>
        <p:spPr>
          <a:xfrm>
            <a:off x="4743925" y="1114124"/>
            <a:ext cx="3376200" cy="825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0000"/>
              <a:buNone/>
              <a:defRPr sz="4800"/>
            </a:lvl1pPr>
            <a:lvl2pPr lvl="1" rtl="0" algn="ctr">
              <a:spcBef>
                <a:spcPts val="0"/>
              </a:spcBef>
              <a:spcAft>
                <a:spcPts val="0"/>
              </a:spcAft>
              <a:buSzPts val="10000"/>
              <a:buNone/>
              <a:defRPr sz="10000"/>
            </a:lvl2pPr>
            <a:lvl3pPr lvl="2" rtl="0" algn="ctr">
              <a:spcBef>
                <a:spcPts val="0"/>
              </a:spcBef>
              <a:spcAft>
                <a:spcPts val="0"/>
              </a:spcAft>
              <a:buSzPts val="10000"/>
              <a:buNone/>
              <a:defRPr sz="10000"/>
            </a:lvl3pPr>
            <a:lvl4pPr lvl="3" rtl="0" algn="ctr">
              <a:spcBef>
                <a:spcPts val="0"/>
              </a:spcBef>
              <a:spcAft>
                <a:spcPts val="0"/>
              </a:spcAft>
              <a:buSzPts val="10000"/>
              <a:buNone/>
              <a:defRPr sz="10000"/>
            </a:lvl4pPr>
            <a:lvl5pPr lvl="4" rtl="0" algn="ctr">
              <a:spcBef>
                <a:spcPts val="0"/>
              </a:spcBef>
              <a:spcAft>
                <a:spcPts val="0"/>
              </a:spcAft>
              <a:buSzPts val="10000"/>
              <a:buNone/>
              <a:defRPr sz="10000"/>
            </a:lvl5pPr>
            <a:lvl6pPr lvl="5" rtl="0" algn="ctr">
              <a:spcBef>
                <a:spcPts val="0"/>
              </a:spcBef>
              <a:spcAft>
                <a:spcPts val="0"/>
              </a:spcAft>
              <a:buSzPts val="10000"/>
              <a:buNone/>
              <a:defRPr sz="10000"/>
            </a:lvl6pPr>
            <a:lvl7pPr lvl="6" rtl="0" algn="ctr">
              <a:spcBef>
                <a:spcPts val="0"/>
              </a:spcBef>
              <a:spcAft>
                <a:spcPts val="0"/>
              </a:spcAft>
              <a:buSzPts val="10000"/>
              <a:buNone/>
              <a:defRPr sz="10000"/>
            </a:lvl7pPr>
            <a:lvl8pPr lvl="7" rtl="0" algn="ctr">
              <a:spcBef>
                <a:spcPts val="0"/>
              </a:spcBef>
              <a:spcAft>
                <a:spcPts val="0"/>
              </a:spcAft>
              <a:buSzPts val="10000"/>
              <a:buNone/>
              <a:defRPr sz="10000"/>
            </a:lvl8pPr>
            <a:lvl9pPr lvl="8" rtl="0" algn="ctr">
              <a:spcBef>
                <a:spcPts val="0"/>
              </a:spcBef>
              <a:spcAft>
                <a:spcPts val="0"/>
              </a:spcAft>
              <a:buSzPts val="10000"/>
              <a:buNone/>
              <a:defRPr sz="10000"/>
            </a:lvl9pPr>
          </a:lstStyle>
          <a:p>
            <a:r>
              <a:t>xx%</a:t>
            </a:r>
          </a:p>
        </p:txBody>
      </p:sp>
      <p:sp>
        <p:nvSpPr>
          <p:cNvPr id="111" name="Google Shape;111;p16"/>
          <p:cNvSpPr txBox="1"/>
          <p:nvPr>
            <p:ph idx="3" type="subTitle"/>
          </p:nvPr>
        </p:nvSpPr>
        <p:spPr>
          <a:xfrm>
            <a:off x="4743925" y="1863703"/>
            <a:ext cx="3376200" cy="423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200"/>
              <a:buNone/>
              <a:defRPr sz="1500"/>
            </a:lvl1pPr>
            <a:lvl2pPr lvl="1" rtl="0" algn="ctr">
              <a:spcBef>
                <a:spcPts val="0"/>
              </a:spcBef>
              <a:spcAft>
                <a:spcPts val="0"/>
              </a:spcAft>
              <a:buSzPts val="12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200"/>
              <a:buNone/>
              <a:defRPr/>
            </a:lvl5pPr>
            <a:lvl6pPr lvl="5" rtl="0" algn="ctr">
              <a:spcBef>
                <a:spcPts val="0"/>
              </a:spcBef>
              <a:spcAft>
                <a:spcPts val="0"/>
              </a:spcAft>
              <a:buSzPts val="1200"/>
              <a:buNone/>
              <a:defRPr/>
            </a:lvl6pPr>
            <a:lvl7pPr lvl="6" rtl="0" algn="ctr">
              <a:spcBef>
                <a:spcPts val="0"/>
              </a:spcBef>
              <a:spcAft>
                <a:spcPts val="0"/>
              </a:spcAft>
              <a:buSzPts val="1200"/>
              <a:buNone/>
              <a:defRPr/>
            </a:lvl7pPr>
            <a:lvl8pPr lvl="7" rtl="0" algn="ctr">
              <a:spcBef>
                <a:spcPts val="0"/>
              </a:spcBef>
              <a:spcAft>
                <a:spcPts val="0"/>
              </a:spcAft>
              <a:buSzPts val="1200"/>
              <a:buNone/>
              <a:defRPr/>
            </a:lvl8pPr>
            <a:lvl9pPr lvl="8" rtl="0" algn="ctr">
              <a:spcBef>
                <a:spcPts val="0"/>
              </a:spcBef>
              <a:spcAft>
                <a:spcPts val="0"/>
              </a:spcAft>
              <a:buSzPts val="1200"/>
              <a:buNone/>
              <a:defRPr/>
            </a:lvl9pPr>
          </a:lstStyle>
          <a:p/>
        </p:txBody>
      </p:sp>
      <p:sp>
        <p:nvSpPr>
          <p:cNvPr id="112" name="Google Shape;112;p16"/>
          <p:cNvSpPr txBox="1"/>
          <p:nvPr>
            <p:ph hasCustomPrompt="1" idx="4" type="title"/>
          </p:nvPr>
        </p:nvSpPr>
        <p:spPr>
          <a:xfrm>
            <a:off x="4743925" y="2932699"/>
            <a:ext cx="3376200" cy="825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0000"/>
              <a:buNone/>
              <a:defRPr sz="4800"/>
            </a:lvl1pPr>
            <a:lvl2pPr lvl="1" rtl="0" algn="ctr">
              <a:spcBef>
                <a:spcPts val="0"/>
              </a:spcBef>
              <a:spcAft>
                <a:spcPts val="0"/>
              </a:spcAft>
              <a:buSzPts val="10000"/>
              <a:buNone/>
              <a:defRPr sz="10000"/>
            </a:lvl2pPr>
            <a:lvl3pPr lvl="2" rtl="0" algn="ctr">
              <a:spcBef>
                <a:spcPts val="0"/>
              </a:spcBef>
              <a:spcAft>
                <a:spcPts val="0"/>
              </a:spcAft>
              <a:buSzPts val="10000"/>
              <a:buNone/>
              <a:defRPr sz="10000"/>
            </a:lvl3pPr>
            <a:lvl4pPr lvl="3" rtl="0" algn="ctr">
              <a:spcBef>
                <a:spcPts val="0"/>
              </a:spcBef>
              <a:spcAft>
                <a:spcPts val="0"/>
              </a:spcAft>
              <a:buSzPts val="10000"/>
              <a:buNone/>
              <a:defRPr sz="10000"/>
            </a:lvl4pPr>
            <a:lvl5pPr lvl="4" rtl="0" algn="ctr">
              <a:spcBef>
                <a:spcPts val="0"/>
              </a:spcBef>
              <a:spcAft>
                <a:spcPts val="0"/>
              </a:spcAft>
              <a:buSzPts val="10000"/>
              <a:buNone/>
              <a:defRPr sz="10000"/>
            </a:lvl5pPr>
            <a:lvl6pPr lvl="5" rtl="0" algn="ctr">
              <a:spcBef>
                <a:spcPts val="0"/>
              </a:spcBef>
              <a:spcAft>
                <a:spcPts val="0"/>
              </a:spcAft>
              <a:buSzPts val="10000"/>
              <a:buNone/>
              <a:defRPr sz="10000"/>
            </a:lvl6pPr>
            <a:lvl7pPr lvl="6" rtl="0" algn="ctr">
              <a:spcBef>
                <a:spcPts val="0"/>
              </a:spcBef>
              <a:spcAft>
                <a:spcPts val="0"/>
              </a:spcAft>
              <a:buSzPts val="10000"/>
              <a:buNone/>
              <a:defRPr sz="10000"/>
            </a:lvl7pPr>
            <a:lvl8pPr lvl="7" rtl="0" algn="ctr">
              <a:spcBef>
                <a:spcPts val="0"/>
              </a:spcBef>
              <a:spcAft>
                <a:spcPts val="0"/>
              </a:spcAft>
              <a:buSzPts val="10000"/>
              <a:buNone/>
              <a:defRPr sz="10000"/>
            </a:lvl8pPr>
            <a:lvl9pPr lvl="8" rtl="0" algn="ctr">
              <a:spcBef>
                <a:spcPts val="0"/>
              </a:spcBef>
              <a:spcAft>
                <a:spcPts val="0"/>
              </a:spcAft>
              <a:buSzPts val="10000"/>
              <a:buNone/>
              <a:defRPr sz="10000"/>
            </a:lvl9pPr>
          </a:lstStyle>
          <a:p>
            <a:r>
              <a:t>xx%</a:t>
            </a:r>
          </a:p>
        </p:txBody>
      </p:sp>
      <p:sp>
        <p:nvSpPr>
          <p:cNvPr id="113" name="Google Shape;113;p16"/>
          <p:cNvSpPr txBox="1"/>
          <p:nvPr>
            <p:ph idx="5" type="subTitle"/>
          </p:nvPr>
        </p:nvSpPr>
        <p:spPr>
          <a:xfrm>
            <a:off x="4743925" y="3682278"/>
            <a:ext cx="3376200" cy="423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200"/>
              <a:buNone/>
              <a:defRPr sz="1500"/>
            </a:lvl1pPr>
            <a:lvl2pPr lvl="1" rtl="0" algn="ctr">
              <a:spcBef>
                <a:spcPts val="0"/>
              </a:spcBef>
              <a:spcAft>
                <a:spcPts val="0"/>
              </a:spcAft>
              <a:buSzPts val="12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200"/>
              <a:buNone/>
              <a:defRPr/>
            </a:lvl5pPr>
            <a:lvl6pPr lvl="5" rtl="0" algn="ctr">
              <a:spcBef>
                <a:spcPts val="0"/>
              </a:spcBef>
              <a:spcAft>
                <a:spcPts val="0"/>
              </a:spcAft>
              <a:buSzPts val="1200"/>
              <a:buNone/>
              <a:defRPr/>
            </a:lvl6pPr>
            <a:lvl7pPr lvl="6" rtl="0" algn="ctr">
              <a:spcBef>
                <a:spcPts val="0"/>
              </a:spcBef>
              <a:spcAft>
                <a:spcPts val="0"/>
              </a:spcAft>
              <a:buSzPts val="1200"/>
              <a:buNone/>
              <a:defRPr/>
            </a:lvl7pPr>
            <a:lvl8pPr lvl="7" rtl="0" algn="ctr">
              <a:spcBef>
                <a:spcPts val="0"/>
              </a:spcBef>
              <a:spcAft>
                <a:spcPts val="0"/>
              </a:spcAft>
              <a:buSzPts val="1200"/>
              <a:buNone/>
              <a:defRPr/>
            </a:lvl8pPr>
            <a:lvl9pPr lvl="8" rtl="0" algn="ctr">
              <a:spcBef>
                <a:spcPts val="0"/>
              </a:spcBef>
              <a:spcAft>
                <a:spcPts val="0"/>
              </a:spcAft>
              <a:buSzPts val="1200"/>
              <a:buNone/>
              <a:defRPr/>
            </a:lvl9pPr>
          </a:lstStyle>
          <a:p/>
        </p:txBody>
      </p:sp>
      <p:sp>
        <p:nvSpPr>
          <p:cNvPr id="114" name="Google Shape;114;p16"/>
          <p:cNvSpPr txBox="1"/>
          <p:nvPr>
            <p:ph hasCustomPrompt="1" idx="6" type="title"/>
          </p:nvPr>
        </p:nvSpPr>
        <p:spPr>
          <a:xfrm>
            <a:off x="1023875" y="2932699"/>
            <a:ext cx="3376200" cy="825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0000"/>
              <a:buNone/>
              <a:defRPr sz="4800"/>
            </a:lvl1pPr>
            <a:lvl2pPr lvl="1" rtl="0" algn="ctr">
              <a:spcBef>
                <a:spcPts val="0"/>
              </a:spcBef>
              <a:spcAft>
                <a:spcPts val="0"/>
              </a:spcAft>
              <a:buSzPts val="10000"/>
              <a:buNone/>
              <a:defRPr sz="10000"/>
            </a:lvl2pPr>
            <a:lvl3pPr lvl="2" rtl="0" algn="ctr">
              <a:spcBef>
                <a:spcPts val="0"/>
              </a:spcBef>
              <a:spcAft>
                <a:spcPts val="0"/>
              </a:spcAft>
              <a:buSzPts val="10000"/>
              <a:buNone/>
              <a:defRPr sz="10000"/>
            </a:lvl3pPr>
            <a:lvl4pPr lvl="3" rtl="0" algn="ctr">
              <a:spcBef>
                <a:spcPts val="0"/>
              </a:spcBef>
              <a:spcAft>
                <a:spcPts val="0"/>
              </a:spcAft>
              <a:buSzPts val="10000"/>
              <a:buNone/>
              <a:defRPr sz="10000"/>
            </a:lvl4pPr>
            <a:lvl5pPr lvl="4" rtl="0" algn="ctr">
              <a:spcBef>
                <a:spcPts val="0"/>
              </a:spcBef>
              <a:spcAft>
                <a:spcPts val="0"/>
              </a:spcAft>
              <a:buSzPts val="10000"/>
              <a:buNone/>
              <a:defRPr sz="10000"/>
            </a:lvl5pPr>
            <a:lvl6pPr lvl="5" rtl="0" algn="ctr">
              <a:spcBef>
                <a:spcPts val="0"/>
              </a:spcBef>
              <a:spcAft>
                <a:spcPts val="0"/>
              </a:spcAft>
              <a:buSzPts val="10000"/>
              <a:buNone/>
              <a:defRPr sz="10000"/>
            </a:lvl6pPr>
            <a:lvl7pPr lvl="6" rtl="0" algn="ctr">
              <a:spcBef>
                <a:spcPts val="0"/>
              </a:spcBef>
              <a:spcAft>
                <a:spcPts val="0"/>
              </a:spcAft>
              <a:buSzPts val="10000"/>
              <a:buNone/>
              <a:defRPr sz="10000"/>
            </a:lvl7pPr>
            <a:lvl8pPr lvl="7" rtl="0" algn="ctr">
              <a:spcBef>
                <a:spcPts val="0"/>
              </a:spcBef>
              <a:spcAft>
                <a:spcPts val="0"/>
              </a:spcAft>
              <a:buSzPts val="10000"/>
              <a:buNone/>
              <a:defRPr sz="10000"/>
            </a:lvl8pPr>
            <a:lvl9pPr lvl="8" rtl="0" algn="ctr">
              <a:spcBef>
                <a:spcPts val="0"/>
              </a:spcBef>
              <a:spcAft>
                <a:spcPts val="0"/>
              </a:spcAft>
              <a:buSzPts val="10000"/>
              <a:buNone/>
              <a:defRPr sz="10000"/>
            </a:lvl9pPr>
          </a:lstStyle>
          <a:p>
            <a:r>
              <a:t>xx%</a:t>
            </a:r>
          </a:p>
        </p:txBody>
      </p:sp>
      <p:sp>
        <p:nvSpPr>
          <p:cNvPr id="115" name="Google Shape;115;p16"/>
          <p:cNvSpPr txBox="1"/>
          <p:nvPr>
            <p:ph idx="7" type="subTitle"/>
          </p:nvPr>
        </p:nvSpPr>
        <p:spPr>
          <a:xfrm>
            <a:off x="1023875" y="3682278"/>
            <a:ext cx="3376200" cy="423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200"/>
              <a:buNone/>
              <a:defRPr sz="1500"/>
            </a:lvl1pPr>
            <a:lvl2pPr lvl="1" rtl="0" algn="ctr">
              <a:spcBef>
                <a:spcPts val="0"/>
              </a:spcBef>
              <a:spcAft>
                <a:spcPts val="0"/>
              </a:spcAft>
              <a:buSzPts val="12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200"/>
              <a:buNone/>
              <a:defRPr/>
            </a:lvl5pPr>
            <a:lvl6pPr lvl="5" rtl="0" algn="ctr">
              <a:spcBef>
                <a:spcPts val="0"/>
              </a:spcBef>
              <a:spcAft>
                <a:spcPts val="0"/>
              </a:spcAft>
              <a:buSzPts val="1200"/>
              <a:buNone/>
              <a:defRPr/>
            </a:lvl6pPr>
            <a:lvl7pPr lvl="6" rtl="0" algn="ctr">
              <a:spcBef>
                <a:spcPts val="0"/>
              </a:spcBef>
              <a:spcAft>
                <a:spcPts val="0"/>
              </a:spcAft>
              <a:buSzPts val="1200"/>
              <a:buNone/>
              <a:defRPr/>
            </a:lvl7pPr>
            <a:lvl8pPr lvl="7" rtl="0" algn="ctr">
              <a:spcBef>
                <a:spcPts val="0"/>
              </a:spcBef>
              <a:spcAft>
                <a:spcPts val="0"/>
              </a:spcAft>
              <a:buSzPts val="1200"/>
              <a:buNone/>
              <a:defRPr/>
            </a:lvl8pPr>
            <a:lvl9pPr lvl="8" rtl="0" algn="ctr">
              <a:spcBef>
                <a:spcPts val="0"/>
              </a:spcBef>
              <a:spcAft>
                <a:spcPts val="0"/>
              </a:spcAft>
              <a:buSzPts val="1200"/>
              <a:buNone/>
              <a:defRPr/>
            </a:lvl9pPr>
          </a:lstStyle>
          <a:p/>
        </p:txBody>
      </p:sp>
      <p:grpSp>
        <p:nvGrpSpPr>
          <p:cNvPr id="116" name="Google Shape;116;p16"/>
          <p:cNvGrpSpPr/>
          <p:nvPr/>
        </p:nvGrpSpPr>
        <p:grpSpPr>
          <a:xfrm>
            <a:off x="-1062124" y="-756200"/>
            <a:ext cx="11394793" cy="7506980"/>
            <a:chOff x="-1062124" y="-756200"/>
            <a:chExt cx="11394793" cy="7506980"/>
          </a:xfrm>
        </p:grpSpPr>
        <p:sp>
          <p:nvSpPr>
            <p:cNvPr id="117" name="Google Shape;117;p16"/>
            <p:cNvSpPr/>
            <p:nvPr/>
          </p:nvSpPr>
          <p:spPr>
            <a:xfrm>
              <a:off x="7771950" y="4207800"/>
              <a:ext cx="2560719" cy="2542980"/>
            </a:xfrm>
            <a:custGeom>
              <a:rect b="b" l="l" r="r" t="t"/>
              <a:pathLst>
                <a:path extrusionOk="0" h="849" w="853">
                  <a:moveTo>
                    <a:pt x="360" y="812"/>
                  </a:moveTo>
                  <a:cubicBezTo>
                    <a:pt x="39" y="495"/>
                    <a:pt x="39" y="495"/>
                    <a:pt x="39" y="495"/>
                  </a:cubicBezTo>
                  <a:cubicBezTo>
                    <a:pt x="0" y="456"/>
                    <a:pt x="0" y="392"/>
                    <a:pt x="39" y="354"/>
                  </a:cubicBezTo>
                  <a:cubicBezTo>
                    <a:pt x="360" y="37"/>
                    <a:pt x="360" y="37"/>
                    <a:pt x="360" y="37"/>
                  </a:cubicBezTo>
                  <a:cubicBezTo>
                    <a:pt x="397" y="0"/>
                    <a:pt x="456" y="0"/>
                    <a:pt x="494" y="37"/>
                  </a:cubicBezTo>
                  <a:cubicBezTo>
                    <a:pt x="814" y="354"/>
                    <a:pt x="814" y="354"/>
                    <a:pt x="814" y="354"/>
                  </a:cubicBezTo>
                  <a:cubicBezTo>
                    <a:pt x="853" y="392"/>
                    <a:pt x="853" y="456"/>
                    <a:pt x="814" y="495"/>
                  </a:cubicBezTo>
                  <a:cubicBezTo>
                    <a:pt x="494" y="812"/>
                    <a:pt x="494" y="812"/>
                    <a:pt x="494" y="812"/>
                  </a:cubicBezTo>
                  <a:cubicBezTo>
                    <a:pt x="456" y="849"/>
                    <a:pt x="397" y="849"/>
                    <a:pt x="360" y="812"/>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8" name="Google Shape;118;p16"/>
            <p:cNvSpPr/>
            <p:nvPr/>
          </p:nvSpPr>
          <p:spPr>
            <a:xfrm>
              <a:off x="7383612" y="4656443"/>
              <a:ext cx="1532504" cy="1521883"/>
            </a:xfrm>
            <a:custGeom>
              <a:rect b="b" l="l" r="r" t="t"/>
              <a:pathLst>
                <a:path extrusionOk="0" h="849" w="853">
                  <a:moveTo>
                    <a:pt x="360" y="812"/>
                  </a:moveTo>
                  <a:cubicBezTo>
                    <a:pt x="39" y="495"/>
                    <a:pt x="39" y="495"/>
                    <a:pt x="39" y="495"/>
                  </a:cubicBezTo>
                  <a:cubicBezTo>
                    <a:pt x="0" y="456"/>
                    <a:pt x="0" y="392"/>
                    <a:pt x="39" y="354"/>
                  </a:cubicBezTo>
                  <a:cubicBezTo>
                    <a:pt x="360" y="37"/>
                    <a:pt x="360" y="37"/>
                    <a:pt x="360" y="37"/>
                  </a:cubicBezTo>
                  <a:cubicBezTo>
                    <a:pt x="397" y="0"/>
                    <a:pt x="456" y="0"/>
                    <a:pt x="494" y="37"/>
                  </a:cubicBezTo>
                  <a:cubicBezTo>
                    <a:pt x="814" y="354"/>
                    <a:pt x="814" y="354"/>
                    <a:pt x="814" y="354"/>
                  </a:cubicBezTo>
                  <a:cubicBezTo>
                    <a:pt x="853" y="392"/>
                    <a:pt x="853" y="456"/>
                    <a:pt x="814" y="495"/>
                  </a:cubicBezTo>
                  <a:cubicBezTo>
                    <a:pt x="494" y="812"/>
                    <a:pt x="494" y="812"/>
                    <a:pt x="494" y="812"/>
                  </a:cubicBezTo>
                  <a:cubicBezTo>
                    <a:pt x="456" y="849"/>
                    <a:pt x="397" y="849"/>
                    <a:pt x="360" y="812"/>
                  </a:cubicBezTo>
                  <a:close/>
                </a:path>
              </a:pathLst>
            </a:custGeom>
            <a:solidFill>
              <a:srgbClr val="33CFF8">
                <a:alpha val="5346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9" name="Google Shape;119;p16"/>
            <p:cNvSpPr/>
            <p:nvPr/>
          </p:nvSpPr>
          <p:spPr>
            <a:xfrm>
              <a:off x="-1062124" y="-756200"/>
              <a:ext cx="1832636" cy="1819925"/>
            </a:xfrm>
            <a:custGeom>
              <a:rect b="b" l="l" r="r" t="t"/>
              <a:pathLst>
                <a:path extrusionOk="0" h="849" w="853">
                  <a:moveTo>
                    <a:pt x="360" y="812"/>
                  </a:moveTo>
                  <a:cubicBezTo>
                    <a:pt x="39" y="495"/>
                    <a:pt x="39" y="495"/>
                    <a:pt x="39" y="495"/>
                  </a:cubicBezTo>
                  <a:cubicBezTo>
                    <a:pt x="0" y="456"/>
                    <a:pt x="0" y="392"/>
                    <a:pt x="39" y="354"/>
                  </a:cubicBezTo>
                  <a:cubicBezTo>
                    <a:pt x="360" y="37"/>
                    <a:pt x="360" y="37"/>
                    <a:pt x="360" y="37"/>
                  </a:cubicBezTo>
                  <a:cubicBezTo>
                    <a:pt x="397" y="0"/>
                    <a:pt x="456" y="0"/>
                    <a:pt x="494" y="37"/>
                  </a:cubicBezTo>
                  <a:cubicBezTo>
                    <a:pt x="814" y="354"/>
                    <a:pt x="814" y="354"/>
                    <a:pt x="814" y="354"/>
                  </a:cubicBezTo>
                  <a:cubicBezTo>
                    <a:pt x="853" y="392"/>
                    <a:pt x="853" y="456"/>
                    <a:pt x="814" y="495"/>
                  </a:cubicBezTo>
                  <a:cubicBezTo>
                    <a:pt x="494" y="812"/>
                    <a:pt x="494" y="812"/>
                    <a:pt x="494" y="812"/>
                  </a:cubicBezTo>
                  <a:cubicBezTo>
                    <a:pt x="456" y="849"/>
                    <a:pt x="397" y="849"/>
                    <a:pt x="360" y="812"/>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0" name="Google Shape;120;p16"/>
            <p:cNvSpPr/>
            <p:nvPr/>
          </p:nvSpPr>
          <p:spPr>
            <a:xfrm>
              <a:off x="130954" y="-644147"/>
              <a:ext cx="1096770" cy="1089161"/>
            </a:xfrm>
            <a:custGeom>
              <a:rect b="b" l="l" r="r" t="t"/>
              <a:pathLst>
                <a:path extrusionOk="0" h="849" w="853">
                  <a:moveTo>
                    <a:pt x="360" y="812"/>
                  </a:moveTo>
                  <a:cubicBezTo>
                    <a:pt x="39" y="495"/>
                    <a:pt x="39" y="495"/>
                    <a:pt x="39" y="495"/>
                  </a:cubicBezTo>
                  <a:cubicBezTo>
                    <a:pt x="0" y="456"/>
                    <a:pt x="0" y="392"/>
                    <a:pt x="39" y="354"/>
                  </a:cubicBezTo>
                  <a:cubicBezTo>
                    <a:pt x="360" y="37"/>
                    <a:pt x="360" y="37"/>
                    <a:pt x="360" y="37"/>
                  </a:cubicBezTo>
                  <a:cubicBezTo>
                    <a:pt x="397" y="0"/>
                    <a:pt x="456" y="0"/>
                    <a:pt x="494" y="37"/>
                  </a:cubicBezTo>
                  <a:cubicBezTo>
                    <a:pt x="814" y="354"/>
                    <a:pt x="814" y="354"/>
                    <a:pt x="814" y="354"/>
                  </a:cubicBezTo>
                  <a:cubicBezTo>
                    <a:pt x="853" y="392"/>
                    <a:pt x="853" y="456"/>
                    <a:pt x="814" y="495"/>
                  </a:cubicBezTo>
                  <a:cubicBezTo>
                    <a:pt x="494" y="812"/>
                    <a:pt x="494" y="812"/>
                    <a:pt x="494" y="812"/>
                  </a:cubicBezTo>
                  <a:cubicBezTo>
                    <a:pt x="456" y="849"/>
                    <a:pt x="397" y="849"/>
                    <a:pt x="360" y="812"/>
                  </a:cubicBezTo>
                  <a:close/>
                </a:path>
              </a:pathLst>
            </a:custGeom>
            <a:solidFill>
              <a:srgbClr val="33CFF8">
                <a:alpha val="5346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2">
    <p:spTree>
      <p:nvGrpSpPr>
        <p:cNvPr id="121" name="Shape 121"/>
        <p:cNvGrpSpPr/>
        <p:nvPr/>
      </p:nvGrpSpPr>
      <p:grpSpPr>
        <a:xfrm>
          <a:off x="0" y="0"/>
          <a:ext cx="0" cy="0"/>
          <a:chOff x="0" y="0"/>
          <a:chExt cx="0" cy="0"/>
        </a:xfrm>
      </p:grpSpPr>
      <p:sp>
        <p:nvSpPr>
          <p:cNvPr id="122" name="Google Shape;122;p17"/>
          <p:cNvSpPr txBox="1"/>
          <p:nvPr>
            <p:ph type="title"/>
          </p:nvPr>
        </p:nvSpPr>
        <p:spPr>
          <a:xfrm>
            <a:off x="6019500" y="2642325"/>
            <a:ext cx="2404500" cy="3936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SzPts val="3000"/>
              <a:buNone/>
              <a:defRPr sz="1800"/>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
        <p:nvSpPr>
          <p:cNvPr id="123" name="Google Shape;123;p17"/>
          <p:cNvSpPr txBox="1"/>
          <p:nvPr>
            <p:ph idx="2" type="title"/>
          </p:nvPr>
        </p:nvSpPr>
        <p:spPr>
          <a:xfrm>
            <a:off x="3369741" y="2642325"/>
            <a:ext cx="2404500" cy="3936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SzPts val="3000"/>
              <a:buNone/>
              <a:defRPr sz="1800"/>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
        <p:nvSpPr>
          <p:cNvPr id="124" name="Google Shape;124;p17"/>
          <p:cNvSpPr txBox="1"/>
          <p:nvPr>
            <p:ph idx="1" type="subTitle"/>
          </p:nvPr>
        </p:nvSpPr>
        <p:spPr>
          <a:xfrm>
            <a:off x="710566" y="2959726"/>
            <a:ext cx="2404500" cy="6948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spcBef>
                <a:spcPts val="0"/>
              </a:spcBef>
              <a:spcAft>
                <a:spcPts val="0"/>
              </a:spcAft>
              <a:buSzPts val="12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200"/>
              <a:buNone/>
              <a:defRPr/>
            </a:lvl5pPr>
            <a:lvl6pPr lvl="5" rtl="0" algn="ctr">
              <a:spcBef>
                <a:spcPts val="0"/>
              </a:spcBef>
              <a:spcAft>
                <a:spcPts val="0"/>
              </a:spcAft>
              <a:buSzPts val="1200"/>
              <a:buNone/>
              <a:defRPr/>
            </a:lvl6pPr>
            <a:lvl7pPr lvl="6" rtl="0" algn="ctr">
              <a:spcBef>
                <a:spcPts val="0"/>
              </a:spcBef>
              <a:spcAft>
                <a:spcPts val="0"/>
              </a:spcAft>
              <a:buSzPts val="1200"/>
              <a:buNone/>
              <a:defRPr/>
            </a:lvl7pPr>
            <a:lvl8pPr lvl="7" rtl="0" algn="ctr">
              <a:spcBef>
                <a:spcPts val="0"/>
              </a:spcBef>
              <a:spcAft>
                <a:spcPts val="0"/>
              </a:spcAft>
              <a:buSzPts val="1200"/>
              <a:buNone/>
              <a:defRPr/>
            </a:lvl8pPr>
            <a:lvl9pPr lvl="8" rtl="0" algn="ctr">
              <a:spcBef>
                <a:spcPts val="0"/>
              </a:spcBef>
              <a:spcAft>
                <a:spcPts val="0"/>
              </a:spcAft>
              <a:buSzPts val="1200"/>
              <a:buNone/>
              <a:defRPr/>
            </a:lvl9pPr>
          </a:lstStyle>
          <a:p/>
        </p:txBody>
      </p:sp>
      <p:sp>
        <p:nvSpPr>
          <p:cNvPr id="125" name="Google Shape;125;p17"/>
          <p:cNvSpPr txBox="1"/>
          <p:nvPr>
            <p:ph idx="3" type="subTitle"/>
          </p:nvPr>
        </p:nvSpPr>
        <p:spPr>
          <a:xfrm>
            <a:off x="3369741" y="2959726"/>
            <a:ext cx="2404500" cy="6948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spcBef>
                <a:spcPts val="0"/>
              </a:spcBef>
              <a:spcAft>
                <a:spcPts val="0"/>
              </a:spcAft>
              <a:buSzPts val="12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200"/>
              <a:buNone/>
              <a:defRPr/>
            </a:lvl5pPr>
            <a:lvl6pPr lvl="5" rtl="0" algn="ctr">
              <a:spcBef>
                <a:spcPts val="0"/>
              </a:spcBef>
              <a:spcAft>
                <a:spcPts val="0"/>
              </a:spcAft>
              <a:buSzPts val="1200"/>
              <a:buNone/>
              <a:defRPr/>
            </a:lvl6pPr>
            <a:lvl7pPr lvl="6" rtl="0" algn="ctr">
              <a:spcBef>
                <a:spcPts val="0"/>
              </a:spcBef>
              <a:spcAft>
                <a:spcPts val="0"/>
              </a:spcAft>
              <a:buSzPts val="1200"/>
              <a:buNone/>
              <a:defRPr/>
            </a:lvl7pPr>
            <a:lvl8pPr lvl="7" rtl="0" algn="ctr">
              <a:spcBef>
                <a:spcPts val="0"/>
              </a:spcBef>
              <a:spcAft>
                <a:spcPts val="0"/>
              </a:spcAft>
              <a:buSzPts val="1200"/>
              <a:buNone/>
              <a:defRPr/>
            </a:lvl8pPr>
            <a:lvl9pPr lvl="8" rtl="0" algn="ctr">
              <a:spcBef>
                <a:spcPts val="0"/>
              </a:spcBef>
              <a:spcAft>
                <a:spcPts val="0"/>
              </a:spcAft>
              <a:buSzPts val="1200"/>
              <a:buNone/>
              <a:defRPr/>
            </a:lvl9pPr>
          </a:lstStyle>
          <a:p/>
        </p:txBody>
      </p:sp>
      <p:sp>
        <p:nvSpPr>
          <p:cNvPr id="126" name="Google Shape;126;p17"/>
          <p:cNvSpPr txBox="1"/>
          <p:nvPr>
            <p:ph idx="4" type="title"/>
          </p:nvPr>
        </p:nvSpPr>
        <p:spPr>
          <a:xfrm>
            <a:off x="710566" y="2642325"/>
            <a:ext cx="2404500" cy="3936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SzPts val="3000"/>
              <a:buNone/>
              <a:defRPr sz="1800"/>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
        <p:nvSpPr>
          <p:cNvPr id="127" name="Google Shape;127;p17"/>
          <p:cNvSpPr txBox="1"/>
          <p:nvPr>
            <p:ph idx="5" type="subTitle"/>
          </p:nvPr>
        </p:nvSpPr>
        <p:spPr>
          <a:xfrm>
            <a:off x="6019500" y="2959726"/>
            <a:ext cx="2404500" cy="6948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spcBef>
                <a:spcPts val="0"/>
              </a:spcBef>
              <a:spcAft>
                <a:spcPts val="0"/>
              </a:spcAft>
              <a:buSzPts val="12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200"/>
              <a:buNone/>
              <a:defRPr/>
            </a:lvl5pPr>
            <a:lvl6pPr lvl="5" rtl="0" algn="ctr">
              <a:spcBef>
                <a:spcPts val="0"/>
              </a:spcBef>
              <a:spcAft>
                <a:spcPts val="0"/>
              </a:spcAft>
              <a:buSzPts val="1200"/>
              <a:buNone/>
              <a:defRPr/>
            </a:lvl6pPr>
            <a:lvl7pPr lvl="6" rtl="0" algn="ctr">
              <a:spcBef>
                <a:spcPts val="0"/>
              </a:spcBef>
              <a:spcAft>
                <a:spcPts val="0"/>
              </a:spcAft>
              <a:buSzPts val="1200"/>
              <a:buNone/>
              <a:defRPr/>
            </a:lvl7pPr>
            <a:lvl8pPr lvl="7" rtl="0" algn="ctr">
              <a:spcBef>
                <a:spcPts val="0"/>
              </a:spcBef>
              <a:spcAft>
                <a:spcPts val="0"/>
              </a:spcAft>
              <a:buSzPts val="1200"/>
              <a:buNone/>
              <a:defRPr/>
            </a:lvl8pPr>
            <a:lvl9pPr lvl="8" rtl="0" algn="ctr">
              <a:spcBef>
                <a:spcPts val="0"/>
              </a:spcBef>
              <a:spcAft>
                <a:spcPts val="0"/>
              </a:spcAft>
              <a:buSzPts val="1200"/>
              <a:buNone/>
              <a:defRPr/>
            </a:lvl9pPr>
          </a:lstStyle>
          <a:p/>
        </p:txBody>
      </p:sp>
      <p:sp>
        <p:nvSpPr>
          <p:cNvPr id="128" name="Google Shape;128;p17"/>
          <p:cNvSpPr txBox="1"/>
          <p:nvPr>
            <p:ph idx="6"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129" name="Google Shape;129;p17"/>
          <p:cNvGrpSpPr/>
          <p:nvPr/>
        </p:nvGrpSpPr>
        <p:grpSpPr>
          <a:xfrm>
            <a:off x="-1222249" y="-327997"/>
            <a:ext cx="11995218" cy="6648477"/>
            <a:chOff x="-1222249" y="-327997"/>
            <a:chExt cx="11995218" cy="6648477"/>
          </a:xfrm>
        </p:grpSpPr>
        <p:sp>
          <p:nvSpPr>
            <p:cNvPr id="130" name="Google Shape;130;p17"/>
            <p:cNvSpPr/>
            <p:nvPr/>
          </p:nvSpPr>
          <p:spPr>
            <a:xfrm>
              <a:off x="8212250" y="3777500"/>
              <a:ext cx="2560719" cy="2542980"/>
            </a:xfrm>
            <a:custGeom>
              <a:rect b="b" l="l" r="r" t="t"/>
              <a:pathLst>
                <a:path extrusionOk="0" h="849" w="853">
                  <a:moveTo>
                    <a:pt x="360" y="812"/>
                  </a:moveTo>
                  <a:cubicBezTo>
                    <a:pt x="39" y="495"/>
                    <a:pt x="39" y="495"/>
                    <a:pt x="39" y="495"/>
                  </a:cubicBezTo>
                  <a:cubicBezTo>
                    <a:pt x="0" y="456"/>
                    <a:pt x="0" y="392"/>
                    <a:pt x="39" y="354"/>
                  </a:cubicBezTo>
                  <a:cubicBezTo>
                    <a:pt x="360" y="37"/>
                    <a:pt x="360" y="37"/>
                    <a:pt x="360" y="37"/>
                  </a:cubicBezTo>
                  <a:cubicBezTo>
                    <a:pt x="397" y="0"/>
                    <a:pt x="456" y="0"/>
                    <a:pt x="494" y="37"/>
                  </a:cubicBezTo>
                  <a:cubicBezTo>
                    <a:pt x="814" y="354"/>
                    <a:pt x="814" y="354"/>
                    <a:pt x="814" y="354"/>
                  </a:cubicBezTo>
                  <a:cubicBezTo>
                    <a:pt x="853" y="392"/>
                    <a:pt x="853" y="456"/>
                    <a:pt x="814" y="495"/>
                  </a:cubicBezTo>
                  <a:cubicBezTo>
                    <a:pt x="494" y="812"/>
                    <a:pt x="494" y="812"/>
                    <a:pt x="494" y="812"/>
                  </a:cubicBezTo>
                  <a:cubicBezTo>
                    <a:pt x="456" y="849"/>
                    <a:pt x="397" y="849"/>
                    <a:pt x="360" y="812"/>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1" name="Google Shape;131;p17"/>
            <p:cNvSpPr/>
            <p:nvPr/>
          </p:nvSpPr>
          <p:spPr>
            <a:xfrm>
              <a:off x="7569112" y="4668293"/>
              <a:ext cx="1532504" cy="1521883"/>
            </a:xfrm>
            <a:custGeom>
              <a:rect b="b" l="l" r="r" t="t"/>
              <a:pathLst>
                <a:path extrusionOk="0" h="849" w="853">
                  <a:moveTo>
                    <a:pt x="360" y="812"/>
                  </a:moveTo>
                  <a:cubicBezTo>
                    <a:pt x="39" y="495"/>
                    <a:pt x="39" y="495"/>
                    <a:pt x="39" y="495"/>
                  </a:cubicBezTo>
                  <a:cubicBezTo>
                    <a:pt x="0" y="456"/>
                    <a:pt x="0" y="392"/>
                    <a:pt x="39" y="354"/>
                  </a:cubicBezTo>
                  <a:cubicBezTo>
                    <a:pt x="360" y="37"/>
                    <a:pt x="360" y="37"/>
                    <a:pt x="360" y="37"/>
                  </a:cubicBezTo>
                  <a:cubicBezTo>
                    <a:pt x="397" y="0"/>
                    <a:pt x="456" y="0"/>
                    <a:pt x="494" y="37"/>
                  </a:cubicBezTo>
                  <a:cubicBezTo>
                    <a:pt x="814" y="354"/>
                    <a:pt x="814" y="354"/>
                    <a:pt x="814" y="354"/>
                  </a:cubicBezTo>
                  <a:cubicBezTo>
                    <a:pt x="853" y="392"/>
                    <a:pt x="853" y="456"/>
                    <a:pt x="814" y="495"/>
                  </a:cubicBezTo>
                  <a:cubicBezTo>
                    <a:pt x="494" y="812"/>
                    <a:pt x="494" y="812"/>
                    <a:pt x="494" y="812"/>
                  </a:cubicBezTo>
                  <a:cubicBezTo>
                    <a:pt x="456" y="849"/>
                    <a:pt x="397" y="849"/>
                    <a:pt x="360" y="812"/>
                  </a:cubicBezTo>
                  <a:close/>
                </a:path>
              </a:pathLst>
            </a:custGeom>
            <a:solidFill>
              <a:srgbClr val="FFFFFF">
                <a:alpha val="4906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2" name="Google Shape;132;p17"/>
            <p:cNvSpPr/>
            <p:nvPr/>
          </p:nvSpPr>
          <p:spPr>
            <a:xfrm>
              <a:off x="-1222249" y="-285875"/>
              <a:ext cx="1832636" cy="1819925"/>
            </a:xfrm>
            <a:custGeom>
              <a:rect b="b" l="l" r="r" t="t"/>
              <a:pathLst>
                <a:path extrusionOk="0" h="849" w="853">
                  <a:moveTo>
                    <a:pt x="360" y="812"/>
                  </a:moveTo>
                  <a:cubicBezTo>
                    <a:pt x="39" y="495"/>
                    <a:pt x="39" y="495"/>
                    <a:pt x="39" y="495"/>
                  </a:cubicBezTo>
                  <a:cubicBezTo>
                    <a:pt x="0" y="456"/>
                    <a:pt x="0" y="392"/>
                    <a:pt x="39" y="354"/>
                  </a:cubicBezTo>
                  <a:cubicBezTo>
                    <a:pt x="360" y="37"/>
                    <a:pt x="360" y="37"/>
                    <a:pt x="360" y="37"/>
                  </a:cubicBezTo>
                  <a:cubicBezTo>
                    <a:pt x="397" y="0"/>
                    <a:pt x="456" y="0"/>
                    <a:pt x="494" y="37"/>
                  </a:cubicBezTo>
                  <a:cubicBezTo>
                    <a:pt x="814" y="354"/>
                    <a:pt x="814" y="354"/>
                    <a:pt x="814" y="354"/>
                  </a:cubicBezTo>
                  <a:cubicBezTo>
                    <a:pt x="853" y="392"/>
                    <a:pt x="853" y="456"/>
                    <a:pt x="814" y="495"/>
                  </a:cubicBezTo>
                  <a:cubicBezTo>
                    <a:pt x="494" y="812"/>
                    <a:pt x="494" y="812"/>
                    <a:pt x="494" y="812"/>
                  </a:cubicBezTo>
                  <a:cubicBezTo>
                    <a:pt x="456" y="849"/>
                    <a:pt x="397" y="849"/>
                    <a:pt x="360" y="812"/>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3" name="Google Shape;133;p17"/>
            <p:cNvSpPr/>
            <p:nvPr/>
          </p:nvSpPr>
          <p:spPr>
            <a:xfrm>
              <a:off x="-376771" y="-327997"/>
              <a:ext cx="1096770" cy="1089161"/>
            </a:xfrm>
            <a:custGeom>
              <a:rect b="b" l="l" r="r" t="t"/>
              <a:pathLst>
                <a:path extrusionOk="0" h="849" w="853">
                  <a:moveTo>
                    <a:pt x="360" y="812"/>
                  </a:moveTo>
                  <a:cubicBezTo>
                    <a:pt x="39" y="495"/>
                    <a:pt x="39" y="495"/>
                    <a:pt x="39" y="495"/>
                  </a:cubicBezTo>
                  <a:cubicBezTo>
                    <a:pt x="0" y="456"/>
                    <a:pt x="0" y="392"/>
                    <a:pt x="39" y="354"/>
                  </a:cubicBezTo>
                  <a:cubicBezTo>
                    <a:pt x="360" y="37"/>
                    <a:pt x="360" y="37"/>
                    <a:pt x="360" y="37"/>
                  </a:cubicBezTo>
                  <a:cubicBezTo>
                    <a:pt x="397" y="0"/>
                    <a:pt x="456" y="0"/>
                    <a:pt x="494" y="37"/>
                  </a:cubicBezTo>
                  <a:cubicBezTo>
                    <a:pt x="814" y="354"/>
                    <a:pt x="814" y="354"/>
                    <a:pt x="814" y="354"/>
                  </a:cubicBezTo>
                  <a:cubicBezTo>
                    <a:pt x="853" y="392"/>
                    <a:pt x="853" y="456"/>
                    <a:pt x="814" y="495"/>
                  </a:cubicBezTo>
                  <a:cubicBezTo>
                    <a:pt x="494" y="812"/>
                    <a:pt x="494" y="812"/>
                    <a:pt x="494" y="812"/>
                  </a:cubicBezTo>
                  <a:cubicBezTo>
                    <a:pt x="456" y="849"/>
                    <a:pt x="397" y="849"/>
                    <a:pt x="360" y="812"/>
                  </a:cubicBezTo>
                  <a:close/>
                </a:path>
              </a:pathLst>
            </a:custGeom>
            <a:solidFill>
              <a:srgbClr val="FFFFFF">
                <a:alpha val="4906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2_1">
    <p:spTree>
      <p:nvGrpSpPr>
        <p:cNvPr id="134" name="Shape 134"/>
        <p:cNvGrpSpPr/>
        <p:nvPr/>
      </p:nvGrpSpPr>
      <p:grpSpPr>
        <a:xfrm>
          <a:off x="0" y="0"/>
          <a:ext cx="0" cy="0"/>
          <a:chOff x="0" y="0"/>
          <a:chExt cx="0" cy="0"/>
        </a:xfrm>
      </p:grpSpPr>
      <p:sp>
        <p:nvSpPr>
          <p:cNvPr id="135" name="Google Shape;135;p18"/>
          <p:cNvSpPr txBox="1"/>
          <p:nvPr>
            <p:ph type="title"/>
          </p:nvPr>
        </p:nvSpPr>
        <p:spPr>
          <a:xfrm>
            <a:off x="6019500" y="1704450"/>
            <a:ext cx="2404500" cy="393600"/>
          </a:xfrm>
          <a:prstGeom prst="rect">
            <a:avLst/>
          </a:prstGeom>
          <a:noFill/>
          <a:ln>
            <a:noFill/>
          </a:ln>
        </p:spPr>
        <p:txBody>
          <a:bodyPr anchorCtr="0" anchor="b" bIns="91425" lIns="91425" spcFirstLastPara="1" rIns="91425" wrap="square" tIns="91425">
            <a:noAutofit/>
          </a:bodyPr>
          <a:lstStyle>
            <a:lvl1pPr lvl="0" rtl="0" algn="ctr">
              <a:spcBef>
                <a:spcPts val="0"/>
              </a:spcBef>
              <a:spcAft>
                <a:spcPts val="0"/>
              </a:spcAft>
              <a:buSzPts val="3000"/>
              <a:buNone/>
              <a:defRPr sz="1800"/>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
        <p:nvSpPr>
          <p:cNvPr id="136" name="Google Shape;136;p18"/>
          <p:cNvSpPr txBox="1"/>
          <p:nvPr>
            <p:ph idx="2" type="title"/>
          </p:nvPr>
        </p:nvSpPr>
        <p:spPr>
          <a:xfrm>
            <a:off x="3369748" y="1704450"/>
            <a:ext cx="2404500" cy="393600"/>
          </a:xfrm>
          <a:prstGeom prst="rect">
            <a:avLst/>
          </a:prstGeom>
          <a:noFill/>
          <a:ln>
            <a:noFill/>
          </a:ln>
        </p:spPr>
        <p:txBody>
          <a:bodyPr anchorCtr="0" anchor="b" bIns="91425" lIns="91425" spcFirstLastPara="1" rIns="91425" wrap="square" tIns="91425">
            <a:noAutofit/>
          </a:bodyPr>
          <a:lstStyle>
            <a:lvl1pPr lvl="0" rtl="0" algn="ctr">
              <a:spcBef>
                <a:spcPts val="0"/>
              </a:spcBef>
              <a:spcAft>
                <a:spcPts val="0"/>
              </a:spcAft>
              <a:buSzPts val="3000"/>
              <a:buNone/>
              <a:defRPr sz="1800"/>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
        <p:nvSpPr>
          <p:cNvPr id="137" name="Google Shape;137;p18"/>
          <p:cNvSpPr txBox="1"/>
          <p:nvPr>
            <p:ph idx="1" type="subTitle"/>
          </p:nvPr>
        </p:nvSpPr>
        <p:spPr>
          <a:xfrm>
            <a:off x="720000" y="2578538"/>
            <a:ext cx="2404500" cy="7005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spcBef>
                <a:spcPts val="0"/>
              </a:spcBef>
              <a:spcAft>
                <a:spcPts val="0"/>
              </a:spcAft>
              <a:buSzPts val="12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200"/>
              <a:buNone/>
              <a:defRPr/>
            </a:lvl5pPr>
            <a:lvl6pPr lvl="5" rtl="0" algn="ctr">
              <a:spcBef>
                <a:spcPts val="0"/>
              </a:spcBef>
              <a:spcAft>
                <a:spcPts val="0"/>
              </a:spcAft>
              <a:buSzPts val="1200"/>
              <a:buNone/>
              <a:defRPr/>
            </a:lvl6pPr>
            <a:lvl7pPr lvl="6" rtl="0" algn="ctr">
              <a:spcBef>
                <a:spcPts val="0"/>
              </a:spcBef>
              <a:spcAft>
                <a:spcPts val="0"/>
              </a:spcAft>
              <a:buSzPts val="1200"/>
              <a:buNone/>
              <a:defRPr/>
            </a:lvl7pPr>
            <a:lvl8pPr lvl="7" rtl="0" algn="ctr">
              <a:spcBef>
                <a:spcPts val="0"/>
              </a:spcBef>
              <a:spcAft>
                <a:spcPts val="0"/>
              </a:spcAft>
              <a:buSzPts val="1200"/>
              <a:buNone/>
              <a:defRPr/>
            </a:lvl8pPr>
            <a:lvl9pPr lvl="8" rtl="0" algn="ctr">
              <a:spcBef>
                <a:spcPts val="0"/>
              </a:spcBef>
              <a:spcAft>
                <a:spcPts val="0"/>
              </a:spcAft>
              <a:buSzPts val="1200"/>
              <a:buNone/>
              <a:defRPr/>
            </a:lvl9pPr>
          </a:lstStyle>
          <a:p/>
        </p:txBody>
      </p:sp>
      <p:sp>
        <p:nvSpPr>
          <p:cNvPr id="138" name="Google Shape;138;p18"/>
          <p:cNvSpPr txBox="1"/>
          <p:nvPr>
            <p:ph idx="3" type="subTitle"/>
          </p:nvPr>
        </p:nvSpPr>
        <p:spPr>
          <a:xfrm>
            <a:off x="3369741" y="2578538"/>
            <a:ext cx="2404500" cy="7005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spcBef>
                <a:spcPts val="0"/>
              </a:spcBef>
              <a:spcAft>
                <a:spcPts val="0"/>
              </a:spcAft>
              <a:buSzPts val="12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200"/>
              <a:buNone/>
              <a:defRPr/>
            </a:lvl5pPr>
            <a:lvl6pPr lvl="5" rtl="0" algn="ctr">
              <a:spcBef>
                <a:spcPts val="0"/>
              </a:spcBef>
              <a:spcAft>
                <a:spcPts val="0"/>
              </a:spcAft>
              <a:buSzPts val="1200"/>
              <a:buNone/>
              <a:defRPr/>
            </a:lvl6pPr>
            <a:lvl7pPr lvl="6" rtl="0" algn="ctr">
              <a:spcBef>
                <a:spcPts val="0"/>
              </a:spcBef>
              <a:spcAft>
                <a:spcPts val="0"/>
              </a:spcAft>
              <a:buSzPts val="1200"/>
              <a:buNone/>
              <a:defRPr/>
            </a:lvl7pPr>
            <a:lvl8pPr lvl="7" rtl="0" algn="ctr">
              <a:spcBef>
                <a:spcPts val="0"/>
              </a:spcBef>
              <a:spcAft>
                <a:spcPts val="0"/>
              </a:spcAft>
              <a:buSzPts val="1200"/>
              <a:buNone/>
              <a:defRPr/>
            </a:lvl8pPr>
            <a:lvl9pPr lvl="8" rtl="0" algn="ctr">
              <a:spcBef>
                <a:spcPts val="0"/>
              </a:spcBef>
              <a:spcAft>
                <a:spcPts val="0"/>
              </a:spcAft>
              <a:buSzPts val="1200"/>
              <a:buNone/>
              <a:defRPr/>
            </a:lvl9pPr>
          </a:lstStyle>
          <a:p/>
        </p:txBody>
      </p:sp>
      <p:sp>
        <p:nvSpPr>
          <p:cNvPr id="139" name="Google Shape;139;p18"/>
          <p:cNvSpPr txBox="1"/>
          <p:nvPr>
            <p:ph idx="4" type="title"/>
          </p:nvPr>
        </p:nvSpPr>
        <p:spPr>
          <a:xfrm>
            <a:off x="720001" y="1704450"/>
            <a:ext cx="2404500" cy="393600"/>
          </a:xfrm>
          <a:prstGeom prst="rect">
            <a:avLst/>
          </a:prstGeom>
          <a:noFill/>
          <a:ln>
            <a:noFill/>
          </a:ln>
        </p:spPr>
        <p:txBody>
          <a:bodyPr anchorCtr="0" anchor="b" bIns="91425" lIns="91425" spcFirstLastPara="1" rIns="91425" wrap="square" tIns="91425">
            <a:noAutofit/>
          </a:bodyPr>
          <a:lstStyle>
            <a:lvl1pPr lvl="0" rtl="0" algn="ctr">
              <a:spcBef>
                <a:spcPts val="0"/>
              </a:spcBef>
              <a:spcAft>
                <a:spcPts val="0"/>
              </a:spcAft>
              <a:buSzPts val="3000"/>
              <a:buNone/>
              <a:defRPr sz="1800"/>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
        <p:nvSpPr>
          <p:cNvPr id="140" name="Google Shape;140;p18"/>
          <p:cNvSpPr txBox="1"/>
          <p:nvPr>
            <p:ph idx="5" type="subTitle"/>
          </p:nvPr>
        </p:nvSpPr>
        <p:spPr>
          <a:xfrm>
            <a:off x="6019500" y="2578538"/>
            <a:ext cx="2404500" cy="7005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spcBef>
                <a:spcPts val="0"/>
              </a:spcBef>
              <a:spcAft>
                <a:spcPts val="0"/>
              </a:spcAft>
              <a:buSzPts val="12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200"/>
              <a:buNone/>
              <a:defRPr/>
            </a:lvl5pPr>
            <a:lvl6pPr lvl="5" rtl="0" algn="ctr">
              <a:spcBef>
                <a:spcPts val="0"/>
              </a:spcBef>
              <a:spcAft>
                <a:spcPts val="0"/>
              </a:spcAft>
              <a:buSzPts val="1200"/>
              <a:buNone/>
              <a:defRPr/>
            </a:lvl6pPr>
            <a:lvl7pPr lvl="6" rtl="0" algn="ctr">
              <a:spcBef>
                <a:spcPts val="0"/>
              </a:spcBef>
              <a:spcAft>
                <a:spcPts val="0"/>
              </a:spcAft>
              <a:buSzPts val="1200"/>
              <a:buNone/>
              <a:defRPr/>
            </a:lvl7pPr>
            <a:lvl8pPr lvl="7" rtl="0" algn="ctr">
              <a:spcBef>
                <a:spcPts val="0"/>
              </a:spcBef>
              <a:spcAft>
                <a:spcPts val="0"/>
              </a:spcAft>
              <a:buSzPts val="1200"/>
              <a:buNone/>
              <a:defRPr/>
            </a:lvl8pPr>
            <a:lvl9pPr lvl="8" rtl="0" algn="ctr">
              <a:spcBef>
                <a:spcPts val="0"/>
              </a:spcBef>
              <a:spcAft>
                <a:spcPts val="0"/>
              </a:spcAft>
              <a:buSzPts val="1200"/>
              <a:buNone/>
              <a:defRPr/>
            </a:lvl9pPr>
          </a:lstStyle>
          <a:p/>
        </p:txBody>
      </p:sp>
      <p:sp>
        <p:nvSpPr>
          <p:cNvPr id="141" name="Google Shape;141;p18"/>
          <p:cNvSpPr txBox="1"/>
          <p:nvPr>
            <p:ph idx="6"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142" name="Google Shape;142;p18"/>
          <p:cNvGrpSpPr/>
          <p:nvPr/>
        </p:nvGrpSpPr>
        <p:grpSpPr>
          <a:xfrm>
            <a:off x="-1222249" y="-327997"/>
            <a:ext cx="11995218" cy="6648477"/>
            <a:chOff x="-1222249" y="-327997"/>
            <a:chExt cx="11995218" cy="6648477"/>
          </a:xfrm>
        </p:grpSpPr>
        <p:sp>
          <p:nvSpPr>
            <p:cNvPr id="143" name="Google Shape;143;p18"/>
            <p:cNvSpPr/>
            <p:nvPr/>
          </p:nvSpPr>
          <p:spPr>
            <a:xfrm>
              <a:off x="8212250" y="3777500"/>
              <a:ext cx="2560719" cy="2542980"/>
            </a:xfrm>
            <a:custGeom>
              <a:rect b="b" l="l" r="r" t="t"/>
              <a:pathLst>
                <a:path extrusionOk="0" h="849" w="853">
                  <a:moveTo>
                    <a:pt x="360" y="812"/>
                  </a:moveTo>
                  <a:cubicBezTo>
                    <a:pt x="39" y="495"/>
                    <a:pt x="39" y="495"/>
                    <a:pt x="39" y="495"/>
                  </a:cubicBezTo>
                  <a:cubicBezTo>
                    <a:pt x="0" y="456"/>
                    <a:pt x="0" y="392"/>
                    <a:pt x="39" y="354"/>
                  </a:cubicBezTo>
                  <a:cubicBezTo>
                    <a:pt x="360" y="37"/>
                    <a:pt x="360" y="37"/>
                    <a:pt x="360" y="37"/>
                  </a:cubicBezTo>
                  <a:cubicBezTo>
                    <a:pt x="397" y="0"/>
                    <a:pt x="456" y="0"/>
                    <a:pt x="494" y="37"/>
                  </a:cubicBezTo>
                  <a:cubicBezTo>
                    <a:pt x="814" y="354"/>
                    <a:pt x="814" y="354"/>
                    <a:pt x="814" y="354"/>
                  </a:cubicBezTo>
                  <a:cubicBezTo>
                    <a:pt x="853" y="392"/>
                    <a:pt x="853" y="456"/>
                    <a:pt x="814" y="495"/>
                  </a:cubicBezTo>
                  <a:cubicBezTo>
                    <a:pt x="494" y="812"/>
                    <a:pt x="494" y="812"/>
                    <a:pt x="494" y="812"/>
                  </a:cubicBezTo>
                  <a:cubicBezTo>
                    <a:pt x="456" y="849"/>
                    <a:pt x="397" y="849"/>
                    <a:pt x="360" y="812"/>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4" name="Google Shape;144;p18"/>
            <p:cNvSpPr/>
            <p:nvPr/>
          </p:nvSpPr>
          <p:spPr>
            <a:xfrm>
              <a:off x="7569112" y="4668293"/>
              <a:ext cx="1532504" cy="1521883"/>
            </a:xfrm>
            <a:custGeom>
              <a:rect b="b" l="l" r="r" t="t"/>
              <a:pathLst>
                <a:path extrusionOk="0" h="849" w="853">
                  <a:moveTo>
                    <a:pt x="360" y="812"/>
                  </a:moveTo>
                  <a:cubicBezTo>
                    <a:pt x="39" y="495"/>
                    <a:pt x="39" y="495"/>
                    <a:pt x="39" y="495"/>
                  </a:cubicBezTo>
                  <a:cubicBezTo>
                    <a:pt x="0" y="456"/>
                    <a:pt x="0" y="392"/>
                    <a:pt x="39" y="354"/>
                  </a:cubicBezTo>
                  <a:cubicBezTo>
                    <a:pt x="360" y="37"/>
                    <a:pt x="360" y="37"/>
                    <a:pt x="360" y="37"/>
                  </a:cubicBezTo>
                  <a:cubicBezTo>
                    <a:pt x="397" y="0"/>
                    <a:pt x="456" y="0"/>
                    <a:pt x="494" y="37"/>
                  </a:cubicBezTo>
                  <a:cubicBezTo>
                    <a:pt x="814" y="354"/>
                    <a:pt x="814" y="354"/>
                    <a:pt x="814" y="354"/>
                  </a:cubicBezTo>
                  <a:cubicBezTo>
                    <a:pt x="853" y="392"/>
                    <a:pt x="853" y="456"/>
                    <a:pt x="814" y="495"/>
                  </a:cubicBezTo>
                  <a:cubicBezTo>
                    <a:pt x="494" y="812"/>
                    <a:pt x="494" y="812"/>
                    <a:pt x="494" y="812"/>
                  </a:cubicBezTo>
                  <a:cubicBezTo>
                    <a:pt x="456" y="849"/>
                    <a:pt x="397" y="849"/>
                    <a:pt x="360" y="812"/>
                  </a:cubicBezTo>
                  <a:close/>
                </a:path>
              </a:pathLst>
            </a:custGeom>
            <a:solidFill>
              <a:srgbClr val="FFFFFF">
                <a:alpha val="4906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5" name="Google Shape;145;p18"/>
            <p:cNvSpPr/>
            <p:nvPr/>
          </p:nvSpPr>
          <p:spPr>
            <a:xfrm>
              <a:off x="-1222249" y="-285875"/>
              <a:ext cx="1832636" cy="1819925"/>
            </a:xfrm>
            <a:custGeom>
              <a:rect b="b" l="l" r="r" t="t"/>
              <a:pathLst>
                <a:path extrusionOk="0" h="849" w="853">
                  <a:moveTo>
                    <a:pt x="360" y="812"/>
                  </a:moveTo>
                  <a:cubicBezTo>
                    <a:pt x="39" y="495"/>
                    <a:pt x="39" y="495"/>
                    <a:pt x="39" y="495"/>
                  </a:cubicBezTo>
                  <a:cubicBezTo>
                    <a:pt x="0" y="456"/>
                    <a:pt x="0" y="392"/>
                    <a:pt x="39" y="354"/>
                  </a:cubicBezTo>
                  <a:cubicBezTo>
                    <a:pt x="360" y="37"/>
                    <a:pt x="360" y="37"/>
                    <a:pt x="360" y="37"/>
                  </a:cubicBezTo>
                  <a:cubicBezTo>
                    <a:pt x="397" y="0"/>
                    <a:pt x="456" y="0"/>
                    <a:pt x="494" y="37"/>
                  </a:cubicBezTo>
                  <a:cubicBezTo>
                    <a:pt x="814" y="354"/>
                    <a:pt x="814" y="354"/>
                    <a:pt x="814" y="354"/>
                  </a:cubicBezTo>
                  <a:cubicBezTo>
                    <a:pt x="853" y="392"/>
                    <a:pt x="853" y="456"/>
                    <a:pt x="814" y="495"/>
                  </a:cubicBezTo>
                  <a:cubicBezTo>
                    <a:pt x="494" y="812"/>
                    <a:pt x="494" y="812"/>
                    <a:pt x="494" y="812"/>
                  </a:cubicBezTo>
                  <a:cubicBezTo>
                    <a:pt x="456" y="849"/>
                    <a:pt x="397" y="849"/>
                    <a:pt x="360" y="812"/>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6" name="Google Shape;146;p18"/>
            <p:cNvSpPr/>
            <p:nvPr/>
          </p:nvSpPr>
          <p:spPr>
            <a:xfrm>
              <a:off x="-376771" y="-327997"/>
              <a:ext cx="1096770" cy="1089161"/>
            </a:xfrm>
            <a:custGeom>
              <a:rect b="b" l="l" r="r" t="t"/>
              <a:pathLst>
                <a:path extrusionOk="0" h="849" w="853">
                  <a:moveTo>
                    <a:pt x="360" y="812"/>
                  </a:moveTo>
                  <a:cubicBezTo>
                    <a:pt x="39" y="495"/>
                    <a:pt x="39" y="495"/>
                    <a:pt x="39" y="495"/>
                  </a:cubicBezTo>
                  <a:cubicBezTo>
                    <a:pt x="0" y="456"/>
                    <a:pt x="0" y="392"/>
                    <a:pt x="39" y="354"/>
                  </a:cubicBezTo>
                  <a:cubicBezTo>
                    <a:pt x="360" y="37"/>
                    <a:pt x="360" y="37"/>
                    <a:pt x="360" y="37"/>
                  </a:cubicBezTo>
                  <a:cubicBezTo>
                    <a:pt x="397" y="0"/>
                    <a:pt x="456" y="0"/>
                    <a:pt x="494" y="37"/>
                  </a:cubicBezTo>
                  <a:cubicBezTo>
                    <a:pt x="814" y="354"/>
                    <a:pt x="814" y="354"/>
                    <a:pt x="814" y="354"/>
                  </a:cubicBezTo>
                  <a:cubicBezTo>
                    <a:pt x="853" y="392"/>
                    <a:pt x="853" y="456"/>
                    <a:pt x="814" y="495"/>
                  </a:cubicBezTo>
                  <a:cubicBezTo>
                    <a:pt x="494" y="812"/>
                    <a:pt x="494" y="812"/>
                    <a:pt x="494" y="812"/>
                  </a:cubicBezTo>
                  <a:cubicBezTo>
                    <a:pt x="456" y="849"/>
                    <a:pt x="397" y="849"/>
                    <a:pt x="360" y="812"/>
                  </a:cubicBezTo>
                  <a:close/>
                </a:path>
              </a:pathLst>
            </a:custGeom>
            <a:solidFill>
              <a:srgbClr val="FFFFFF">
                <a:alpha val="4906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
  <p:cSld name="CUSTOM_6_1">
    <p:spTree>
      <p:nvGrpSpPr>
        <p:cNvPr id="147" name="Shape 147"/>
        <p:cNvGrpSpPr/>
        <p:nvPr/>
      </p:nvGrpSpPr>
      <p:grpSpPr>
        <a:xfrm>
          <a:off x="0" y="0"/>
          <a:ext cx="0" cy="0"/>
          <a:chOff x="0" y="0"/>
          <a:chExt cx="0" cy="0"/>
        </a:xfrm>
      </p:grpSpPr>
      <p:sp>
        <p:nvSpPr>
          <p:cNvPr id="148" name="Google Shape;148;p19"/>
          <p:cNvSpPr txBox="1"/>
          <p:nvPr>
            <p:ph idx="1" type="subTitle"/>
          </p:nvPr>
        </p:nvSpPr>
        <p:spPr>
          <a:xfrm>
            <a:off x="1231838" y="2830300"/>
            <a:ext cx="2410500" cy="966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p:txBody>
      </p:sp>
      <p:sp>
        <p:nvSpPr>
          <p:cNvPr id="149" name="Google Shape;149;p19"/>
          <p:cNvSpPr txBox="1"/>
          <p:nvPr>
            <p:ph type="title"/>
          </p:nvPr>
        </p:nvSpPr>
        <p:spPr>
          <a:xfrm>
            <a:off x="1231838" y="1346600"/>
            <a:ext cx="2410500" cy="15444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150" name="Google Shape;150;p19"/>
          <p:cNvGrpSpPr/>
          <p:nvPr/>
        </p:nvGrpSpPr>
        <p:grpSpPr>
          <a:xfrm>
            <a:off x="-1283075" y="-1087950"/>
            <a:ext cx="11014624" cy="7707730"/>
            <a:chOff x="-1283075" y="-1087950"/>
            <a:chExt cx="11014624" cy="7707730"/>
          </a:xfrm>
        </p:grpSpPr>
        <p:sp>
          <p:nvSpPr>
            <p:cNvPr id="151" name="Google Shape;151;p19"/>
            <p:cNvSpPr/>
            <p:nvPr/>
          </p:nvSpPr>
          <p:spPr>
            <a:xfrm>
              <a:off x="-1283075" y="4076800"/>
              <a:ext cx="2560719" cy="2542980"/>
            </a:xfrm>
            <a:custGeom>
              <a:rect b="b" l="l" r="r" t="t"/>
              <a:pathLst>
                <a:path extrusionOk="0" h="849" w="853">
                  <a:moveTo>
                    <a:pt x="360" y="812"/>
                  </a:moveTo>
                  <a:cubicBezTo>
                    <a:pt x="39" y="495"/>
                    <a:pt x="39" y="495"/>
                    <a:pt x="39" y="495"/>
                  </a:cubicBezTo>
                  <a:cubicBezTo>
                    <a:pt x="0" y="456"/>
                    <a:pt x="0" y="392"/>
                    <a:pt x="39" y="354"/>
                  </a:cubicBezTo>
                  <a:cubicBezTo>
                    <a:pt x="360" y="37"/>
                    <a:pt x="360" y="37"/>
                    <a:pt x="360" y="37"/>
                  </a:cubicBezTo>
                  <a:cubicBezTo>
                    <a:pt x="397" y="0"/>
                    <a:pt x="456" y="0"/>
                    <a:pt x="494" y="37"/>
                  </a:cubicBezTo>
                  <a:cubicBezTo>
                    <a:pt x="814" y="354"/>
                    <a:pt x="814" y="354"/>
                    <a:pt x="814" y="354"/>
                  </a:cubicBezTo>
                  <a:cubicBezTo>
                    <a:pt x="853" y="392"/>
                    <a:pt x="853" y="456"/>
                    <a:pt x="814" y="495"/>
                  </a:cubicBezTo>
                  <a:cubicBezTo>
                    <a:pt x="494" y="812"/>
                    <a:pt x="494" y="812"/>
                    <a:pt x="494" y="812"/>
                  </a:cubicBezTo>
                  <a:cubicBezTo>
                    <a:pt x="456" y="849"/>
                    <a:pt x="397" y="849"/>
                    <a:pt x="360" y="812"/>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2" name="Google Shape;152;p19"/>
            <p:cNvSpPr/>
            <p:nvPr/>
          </p:nvSpPr>
          <p:spPr>
            <a:xfrm>
              <a:off x="-944413" y="3429918"/>
              <a:ext cx="1532504" cy="1521883"/>
            </a:xfrm>
            <a:custGeom>
              <a:rect b="b" l="l" r="r" t="t"/>
              <a:pathLst>
                <a:path extrusionOk="0" h="849" w="853">
                  <a:moveTo>
                    <a:pt x="360" y="812"/>
                  </a:moveTo>
                  <a:cubicBezTo>
                    <a:pt x="39" y="495"/>
                    <a:pt x="39" y="495"/>
                    <a:pt x="39" y="495"/>
                  </a:cubicBezTo>
                  <a:cubicBezTo>
                    <a:pt x="0" y="456"/>
                    <a:pt x="0" y="392"/>
                    <a:pt x="39" y="354"/>
                  </a:cubicBezTo>
                  <a:cubicBezTo>
                    <a:pt x="360" y="37"/>
                    <a:pt x="360" y="37"/>
                    <a:pt x="360" y="37"/>
                  </a:cubicBezTo>
                  <a:cubicBezTo>
                    <a:pt x="397" y="0"/>
                    <a:pt x="456" y="0"/>
                    <a:pt x="494" y="37"/>
                  </a:cubicBezTo>
                  <a:cubicBezTo>
                    <a:pt x="814" y="354"/>
                    <a:pt x="814" y="354"/>
                    <a:pt x="814" y="354"/>
                  </a:cubicBezTo>
                  <a:cubicBezTo>
                    <a:pt x="853" y="392"/>
                    <a:pt x="853" y="456"/>
                    <a:pt x="814" y="495"/>
                  </a:cubicBezTo>
                  <a:cubicBezTo>
                    <a:pt x="494" y="812"/>
                    <a:pt x="494" y="812"/>
                    <a:pt x="494" y="812"/>
                  </a:cubicBezTo>
                  <a:cubicBezTo>
                    <a:pt x="456" y="849"/>
                    <a:pt x="397" y="849"/>
                    <a:pt x="360" y="812"/>
                  </a:cubicBezTo>
                  <a:close/>
                </a:path>
              </a:pathLst>
            </a:custGeom>
            <a:solidFill>
              <a:srgbClr val="33CFF8">
                <a:alpha val="5346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3" name="Google Shape;153;p19"/>
            <p:cNvSpPr/>
            <p:nvPr/>
          </p:nvSpPr>
          <p:spPr>
            <a:xfrm>
              <a:off x="7858101" y="-1087950"/>
              <a:ext cx="1832636" cy="1819925"/>
            </a:xfrm>
            <a:custGeom>
              <a:rect b="b" l="l" r="r" t="t"/>
              <a:pathLst>
                <a:path extrusionOk="0" h="849" w="853">
                  <a:moveTo>
                    <a:pt x="360" y="812"/>
                  </a:moveTo>
                  <a:cubicBezTo>
                    <a:pt x="39" y="495"/>
                    <a:pt x="39" y="495"/>
                    <a:pt x="39" y="495"/>
                  </a:cubicBezTo>
                  <a:cubicBezTo>
                    <a:pt x="0" y="456"/>
                    <a:pt x="0" y="392"/>
                    <a:pt x="39" y="354"/>
                  </a:cubicBezTo>
                  <a:cubicBezTo>
                    <a:pt x="360" y="37"/>
                    <a:pt x="360" y="37"/>
                    <a:pt x="360" y="37"/>
                  </a:cubicBezTo>
                  <a:cubicBezTo>
                    <a:pt x="397" y="0"/>
                    <a:pt x="456" y="0"/>
                    <a:pt x="494" y="37"/>
                  </a:cubicBezTo>
                  <a:cubicBezTo>
                    <a:pt x="814" y="354"/>
                    <a:pt x="814" y="354"/>
                    <a:pt x="814" y="354"/>
                  </a:cubicBezTo>
                  <a:cubicBezTo>
                    <a:pt x="853" y="392"/>
                    <a:pt x="853" y="456"/>
                    <a:pt x="814" y="495"/>
                  </a:cubicBezTo>
                  <a:cubicBezTo>
                    <a:pt x="494" y="812"/>
                    <a:pt x="494" y="812"/>
                    <a:pt x="494" y="812"/>
                  </a:cubicBezTo>
                  <a:cubicBezTo>
                    <a:pt x="456" y="849"/>
                    <a:pt x="397" y="849"/>
                    <a:pt x="360" y="812"/>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4" name="Google Shape;154;p19"/>
            <p:cNvSpPr/>
            <p:nvPr/>
          </p:nvSpPr>
          <p:spPr>
            <a:xfrm>
              <a:off x="8634779" y="-275397"/>
              <a:ext cx="1096770" cy="1089161"/>
            </a:xfrm>
            <a:custGeom>
              <a:rect b="b" l="l" r="r" t="t"/>
              <a:pathLst>
                <a:path extrusionOk="0" h="849" w="853">
                  <a:moveTo>
                    <a:pt x="360" y="812"/>
                  </a:moveTo>
                  <a:cubicBezTo>
                    <a:pt x="39" y="495"/>
                    <a:pt x="39" y="495"/>
                    <a:pt x="39" y="495"/>
                  </a:cubicBezTo>
                  <a:cubicBezTo>
                    <a:pt x="0" y="456"/>
                    <a:pt x="0" y="392"/>
                    <a:pt x="39" y="354"/>
                  </a:cubicBezTo>
                  <a:cubicBezTo>
                    <a:pt x="360" y="37"/>
                    <a:pt x="360" y="37"/>
                    <a:pt x="360" y="37"/>
                  </a:cubicBezTo>
                  <a:cubicBezTo>
                    <a:pt x="397" y="0"/>
                    <a:pt x="456" y="0"/>
                    <a:pt x="494" y="37"/>
                  </a:cubicBezTo>
                  <a:cubicBezTo>
                    <a:pt x="814" y="354"/>
                    <a:pt x="814" y="354"/>
                    <a:pt x="814" y="354"/>
                  </a:cubicBezTo>
                  <a:cubicBezTo>
                    <a:pt x="853" y="392"/>
                    <a:pt x="853" y="456"/>
                    <a:pt x="814" y="495"/>
                  </a:cubicBezTo>
                  <a:cubicBezTo>
                    <a:pt x="494" y="812"/>
                    <a:pt x="494" y="812"/>
                    <a:pt x="494" y="812"/>
                  </a:cubicBezTo>
                  <a:cubicBezTo>
                    <a:pt x="456" y="849"/>
                    <a:pt x="397" y="849"/>
                    <a:pt x="360" y="812"/>
                  </a:cubicBezTo>
                  <a:close/>
                </a:path>
              </a:pathLst>
            </a:custGeom>
            <a:solidFill>
              <a:srgbClr val="33CFF8">
                <a:alpha val="5346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6_1_1">
    <p:spTree>
      <p:nvGrpSpPr>
        <p:cNvPr id="155" name="Shape 155"/>
        <p:cNvGrpSpPr/>
        <p:nvPr/>
      </p:nvGrpSpPr>
      <p:grpSpPr>
        <a:xfrm>
          <a:off x="0" y="0"/>
          <a:ext cx="0" cy="0"/>
          <a:chOff x="0" y="0"/>
          <a:chExt cx="0" cy="0"/>
        </a:xfrm>
      </p:grpSpPr>
      <p:sp>
        <p:nvSpPr>
          <p:cNvPr id="156" name="Google Shape;156;p20"/>
          <p:cNvSpPr txBox="1"/>
          <p:nvPr>
            <p:ph idx="1" type="subTitle"/>
          </p:nvPr>
        </p:nvSpPr>
        <p:spPr>
          <a:xfrm>
            <a:off x="710575" y="1408475"/>
            <a:ext cx="3387900" cy="2618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Char char="●"/>
              <a:defRPr/>
            </a:lvl1pPr>
            <a:lvl2pPr lvl="1" rtl="0">
              <a:spcBef>
                <a:spcPts val="0"/>
              </a:spcBef>
              <a:spcAft>
                <a:spcPts val="0"/>
              </a:spcAft>
              <a:buSzPts val="1200"/>
              <a:buChar char="○"/>
              <a:defRPr/>
            </a:lvl2pPr>
            <a:lvl3pPr lvl="2" rtl="0">
              <a:spcBef>
                <a:spcPts val="0"/>
              </a:spcBef>
              <a:spcAft>
                <a:spcPts val="0"/>
              </a:spcAft>
              <a:buSzPts val="1200"/>
              <a:buChar char="■"/>
              <a:defRPr/>
            </a:lvl3pPr>
            <a:lvl4pPr lvl="3" rtl="0">
              <a:spcBef>
                <a:spcPts val="0"/>
              </a:spcBef>
              <a:spcAft>
                <a:spcPts val="0"/>
              </a:spcAft>
              <a:buSzPts val="1200"/>
              <a:buChar char="●"/>
              <a:defRPr/>
            </a:lvl4pPr>
            <a:lvl5pPr lvl="4" rtl="0">
              <a:spcBef>
                <a:spcPts val="0"/>
              </a:spcBef>
              <a:spcAft>
                <a:spcPts val="0"/>
              </a:spcAft>
              <a:buSzPts val="1200"/>
              <a:buChar char="○"/>
              <a:defRPr/>
            </a:lvl5pPr>
            <a:lvl6pPr lvl="5" rtl="0">
              <a:spcBef>
                <a:spcPts val="0"/>
              </a:spcBef>
              <a:spcAft>
                <a:spcPts val="0"/>
              </a:spcAft>
              <a:buSzPts val="1200"/>
              <a:buChar char="■"/>
              <a:defRPr/>
            </a:lvl6pPr>
            <a:lvl7pPr lvl="6" rtl="0">
              <a:spcBef>
                <a:spcPts val="0"/>
              </a:spcBef>
              <a:spcAft>
                <a:spcPts val="0"/>
              </a:spcAft>
              <a:buSzPts val="1200"/>
              <a:buChar char="●"/>
              <a:defRPr/>
            </a:lvl7pPr>
            <a:lvl8pPr lvl="7" rtl="0">
              <a:spcBef>
                <a:spcPts val="0"/>
              </a:spcBef>
              <a:spcAft>
                <a:spcPts val="0"/>
              </a:spcAft>
              <a:buSzPts val="1200"/>
              <a:buChar char="○"/>
              <a:defRPr/>
            </a:lvl8pPr>
            <a:lvl9pPr lvl="8" rtl="0">
              <a:spcBef>
                <a:spcPts val="0"/>
              </a:spcBef>
              <a:spcAft>
                <a:spcPts val="0"/>
              </a:spcAft>
              <a:buSzPts val="1200"/>
              <a:buChar char="■"/>
              <a:defRPr/>
            </a:lvl9pPr>
          </a:lstStyle>
          <a:p/>
        </p:txBody>
      </p:sp>
      <p:sp>
        <p:nvSpPr>
          <p:cNvPr id="157" name="Google Shape;157;p2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158" name="Google Shape;158;p20"/>
          <p:cNvGrpSpPr/>
          <p:nvPr/>
        </p:nvGrpSpPr>
        <p:grpSpPr>
          <a:xfrm>
            <a:off x="-1283075" y="-1087950"/>
            <a:ext cx="11014624" cy="7707730"/>
            <a:chOff x="-1283075" y="-1087950"/>
            <a:chExt cx="11014624" cy="7707730"/>
          </a:xfrm>
        </p:grpSpPr>
        <p:sp>
          <p:nvSpPr>
            <p:cNvPr id="159" name="Google Shape;159;p20"/>
            <p:cNvSpPr/>
            <p:nvPr/>
          </p:nvSpPr>
          <p:spPr>
            <a:xfrm>
              <a:off x="-1283075" y="4076800"/>
              <a:ext cx="2560719" cy="2542980"/>
            </a:xfrm>
            <a:custGeom>
              <a:rect b="b" l="l" r="r" t="t"/>
              <a:pathLst>
                <a:path extrusionOk="0" h="849" w="853">
                  <a:moveTo>
                    <a:pt x="360" y="812"/>
                  </a:moveTo>
                  <a:cubicBezTo>
                    <a:pt x="39" y="495"/>
                    <a:pt x="39" y="495"/>
                    <a:pt x="39" y="495"/>
                  </a:cubicBezTo>
                  <a:cubicBezTo>
                    <a:pt x="0" y="456"/>
                    <a:pt x="0" y="392"/>
                    <a:pt x="39" y="354"/>
                  </a:cubicBezTo>
                  <a:cubicBezTo>
                    <a:pt x="360" y="37"/>
                    <a:pt x="360" y="37"/>
                    <a:pt x="360" y="37"/>
                  </a:cubicBezTo>
                  <a:cubicBezTo>
                    <a:pt x="397" y="0"/>
                    <a:pt x="456" y="0"/>
                    <a:pt x="494" y="37"/>
                  </a:cubicBezTo>
                  <a:cubicBezTo>
                    <a:pt x="814" y="354"/>
                    <a:pt x="814" y="354"/>
                    <a:pt x="814" y="354"/>
                  </a:cubicBezTo>
                  <a:cubicBezTo>
                    <a:pt x="853" y="392"/>
                    <a:pt x="853" y="456"/>
                    <a:pt x="814" y="495"/>
                  </a:cubicBezTo>
                  <a:cubicBezTo>
                    <a:pt x="494" y="812"/>
                    <a:pt x="494" y="812"/>
                    <a:pt x="494" y="812"/>
                  </a:cubicBezTo>
                  <a:cubicBezTo>
                    <a:pt x="456" y="849"/>
                    <a:pt x="397" y="849"/>
                    <a:pt x="360" y="812"/>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0" name="Google Shape;160;p20"/>
            <p:cNvSpPr/>
            <p:nvPr/>
          </p:nvSpPr>
          <p:spPr>
            <a:xfrm>
              <a:off x="-944413" y="3429918"/>
              <a:ext cx="1532504" cy="1521883"/>
            </a:xfrm>
            <a:custGeom>
              <a:rect b="b" l="l" r="r" t="t"/>
              <a:pathLst>
                <a:path extrusionOk="0" h="849" w="853">
                  <a:moveTo>
                    <a:pt x="360" y="812"/>
                  </a:moveTo>
                  <a:cubicBezTo>
                    <a:pt x="39" y="495"/>
                    <a:pt x="39" y="495"/>
                    <a:pt x="39" y="495"/>
                  </a:cubicBezTo>
                  <a:cubicBezTo>
                    <a:pt x="0" y="456"/>
                    <a:pt x="0" y="392"/>
                    <a:pt x="39" y="354"/>
                  </a:cubicBezTo>
                  <a:cubicBezTo>
                    <a:pt x="360" y="37"/>
                    <a:pt x="360" y="37"/>
                    <a:pt x="360" y="37"/>
                  </a:cubicBezTo>
                  <a:cubicBezTo>
                    <a:pt x="397" y="0"/>
                    <a:pt x="456" y="0"/>
                    <a:pt x="494" y="37"/>
                  </a:cubicBezTo>
                  <a:cubicBezTo>
                    <a:pt x="814" y="354"/>
                    <a:pt x="814" y="354"/>
                    <a:pt x="814" y="354"/>
                  </a:cubicBezTo>
                  <a:cubicBezTo>
                    <a:pt x="853" y="392"/>
                    <a:pt x="853" y="456"/>
                    <a:pt x="814" y="495"/>
                  </a:cubicBezTo>
                  <a:cubicBezTo>
                    <a:pt x="494" y="812"/>
                    <a:pt x="494" y="812"/>
                    <a:pt x="494" y="812"/>
                  </a:cubicBezTo>
                  <a:cubicBezTo>
                    <a:pt x="456" y="849"/>
                    <a:pt x="397" y="849"/>
                    <a:pt x="360" y="812"/>
                  </a:cubicBezTo>
                  <a:close/>
                </a:path>
              </a:pathLst>
            </a:custGeom>
            <a:solidFill>
              <a:srgbClr val="33CFF8">
                <a:alpha val="5346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1" name="Google Shape;161;p20"/>
            <p:cNvSpPr/>
            <p:nvPr/>
          </p:nvSpPr>
          <p:spPr>
            <a:xfrm>
              <a:off x="7858101" y="-1087950"/>
              <a:ext cx="1832636" cy="1819925"/>
            </a:xfrm>
            <a:custGeom>
              <a:rect b="b" l="l" r="r" t="t"/>
              <a:pathLst>
                <a:path extrusionOk="0" h="849" w="853">
                  <a:moveTo>
                    <a:pt x="360" y="812"/>
                  </a:moveTo>
                  <a:cubicBezTo>
                    <a:pt x="39" y="495"/>
                    <a:pt x="39" y="495"/>
                    <a:pt x="39" y="495"/>
                  </a:cubicBezTo>
                  <a:cubicBezTo>
                    <a:pt x="0" y="456"/>
                    <a:pt x="0" y="392"/>
                    <a:pt x="39" y="354"/>
                  </a:cubicBezTo>
                  <a:cubicBezTo>
                    <a:pt x="360" y="37"/>
                    <a:pt x="360" y="37"/>
                    <a:pt x="360" y="37"/>
                  </a:cubicBezTo>
                  <a:cubicBezTo>
                    <a:pt x="397" y="0"/>
                    <a:pt x="456" y="0"/>
                    <a:pt x="494" y="37"/>
                  </a:cubicBezTo>
                  <a:cubicBezTo>
                    <a:pt x="814" y="354"/>
                    <a:pt x="814" y="354"/>
                    <a:pt x="814" y="354"/>
                  </a:cubicBezTo>
                  <a:cubicBezTo>
                    <a:pt x="853" y="392"/>
                    <a:pt x="853" y="456"/>
                    <a:pt x="814" y="495"/>
                  </a:cubicBezTo>
                  <a:cubicBezTo>
                    <a:pt x="494" y="812"/>
                    <a:pt x="494" y="812"/>
                    <a:pt x="494" y="812"/>
                  </a:cubicBezTo>
                  <a:cubicBezTo>
                    <a:pt x="456" y="849"/>
                    <a:pt x="397" y="849"/>
                    <a:pt x="360" y="812"/>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2" name="Google Shape;162;p20"/>
            <p:cNvSpPr/>
            <p:nvPr/>
          </p:nvSpPr>
          <p:spPr>
            <a:xfrm>
              <a:off x="8634779" y="-275397"/>
              <a:ext cx="1096770" cy="1089161"/>
            </a:xfrm>
            <a:custGeom>
              <a:rect b="b" l="l" r="r" t="t"/>
              <a:pathLst>
                <a:path extrusionOk="0" h="849" w="853">
                  <a:moveTo>
                    <a:pt x="360" y="812"/>
                  </a:moveTo>
                  <a:cubicBezTo>
                    <a:pt x="39" y="495"/>
                    <a:pt x="39" y="495"/>
                    <a:pt x="39" y="495"/>
                  </a:cubicBezTo>
                  <a:cubicBezTo>
                    <a:pt x="0" y="456"/>
                    <a:pt x="0" y="392"/>
                    <a:pt x="39" y="354"/>
                  </a:cubicBezTo>
                  <a:cubicBezTo>
                    <a:pt x="360" y="37"/>
                    <a:pt x="360" y="37"/>
                    <a:pt x="360" y="37"/>
                  </a:cubicBezTo>
                  <a:cubicBezTo>
                    <a:pt x="397" y="0"/>
                    <a:pt x="456" y="0"/>
                    <a:pt x="494" y="37"/>
                  </a:cubicBezTo>
                  <a:cubicBezTo>
                    <a:pt x="814" y="354"/>
                    <a:pt x="814" y="354"/>
                    <a:pt x="814" y="354"/>
                  </a:cubicBezTo>
                  <a:cubicBezTo>
                    <a:pt x="853" y="392"/>
                    <a:pt x="853" y="456"/>
                    <a:pt x="814" y="495"/>
                  </a:cubicBezTo>
                  <a:cubicBezTo>
                    <a:pt x="494" y="812"/>
                    <a:pt x="494" y="812"/>
                    <a:pt x="494" y="812"/>
                  </a:cubicBezTo>
                  <a:cubicBezTo>
                    <a:pt x="456" y="849"/>
                    <a:pt x="397" y="849"/>
                    <a:pt x="360" y="812"/>
                  </a:cubicBezTo>
                  <a:close/>
                </a:path>
              </a:pathLst>
            </a:custGeom>
            <a:solidFill>
              <a:srgbClr val="33CFF8">
                <a:alpha val="5346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63" name="Google Shape;163;p20"/>
          <p:cNvSpPr txBox="1"/>
          <p:nvPr>
            <p:ph idx="2" type="subTitle"/>
          </p:nvPr>
        </p:nvSpPr>
        <p:spPr>
          <a:xfrm>
            <a:off x="4536900" y="1408475"/>
            <a:ext cx="3387900" cy="2618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Char char="●"/>
              <a:defRPr/>
            </a:lvl1pPr>
            <a:lvl2pPr lvl="1" rtl="0">
              <a:spcBef>
                <a:spcPts val="0"/>
              </a:spcBef>
              <a:spcAft>
                <a:spcPts val="0"/>
              </a:spcAft>
              <a:buSzPts val="1200"/>
              <a:buChar char="○"/>
              <a:defRPr/>
            </a:lvl2pPr>
            <a:lvl3pPr lvl="2" rtl="0">
              <a:spcBef>
                <a:spcPts val="0"/>
              </a:spcBef>
              <a:spcAft>
                <a:spcPts val="0"/>
              </a:spcAft>
              <a:buSzPts val="1200"/>
              <a:buChar char="■"/>
              <a:defRPr/>
            </a:lvl3pPr>
            <a:lvl4pPr lvl="3" rtl="0">
              <a:spcBef>
                <a:spcPts val="0"/>
              </a:spcBef>
              <a:spcAft>
                <a:spcPts val="0"/>
              </a:spcAft>
              <a:buSzPts val="1200"/>
              <a:buChar char="●"/>
              <a:defRPr/>
            </a:lvl4pPr>
            <a:lvl5pPr lvl="4" rtl="0">
              <a:spcBef>
                <a:spcPts val="0"/>
              </a:spcBef>
              <a:spcAft>
                <a:spcPts val="0"/>
              </a:spcAft>
              <a:buSzPts val="1200"/>
              <a:buChar char="○"/>
              <a:defRPr/>
            </a:lvl5pPr>
            <a:lvl6pPr lvl="5" rtl="0">
              <a:spcBef>
                <a:spcPts val="0"/>
              </a:spcBef>
              <a:spcAft>
                <a:spcPts val="0"/>
              </a:spcAft>
              <a:buSzPts val="1200"/>
              <a:buChar char="■"/>
              <a:defRPr/>
            </a:lvl6pPr>
            <a:lvl7pPr lvl="6" rtl="0">
              <a:spcBef>
                <a:spcPts val="0"/>
              </a:spcBef>
              <a:spcAft>
                <a:spcPts val="0"/>
              </a:spcAft>
              <a:buSzPts val="1200"/>
              <a:buChar char="●"/>
              <a:defRPr/>
            </a:lvl7pPr>
            <a:lvl8pPr lvl="7" rtl="0">
              <a:spcBef>
                <a:spcPts val="0"/>
              </a:spcBef>
              <a:spcAft>
                <a:spcPts val="0"/>
              </a:spcAft>
              <a:buSzPts val="1200"/>
              <a:buChar char="○"/>
              <a:defRPr/>
            </a:lvl8pPr>
            <a:lvl9pPr lvl="8" rtl="0">
              <a:spcBef>
                <a:spcPts val="0"/>
              </a:spcBef>
              <a:spcAft>
                <a:spcPts val="0"/>
              </a:spcAft>
              <a:buSzPts val="1200"/>
              <a:buChar char="■"/>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710575" y="1882125"/>
            <a:ext cx="4332900" cy="15516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sz="43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hasCustomPrompt="1" idx="2" type="title"/>
          </p:nvPr>
        </p:nvSpPr>
        <p:spPr>
          <a:xfrm>
            <a:off x="710575" y="1012372"/>
            <a:ext cx="1223100" cy="955500"/>
          </a:xfrm>
          <a:prstGeom prst="rect">
            <a:avLst/>
          </a:prstGeom>
          <a:noFill/>
          <a:ln>
            <a:noFill/>
          </a:ln>
        </p:spPr>
        <p:txBody>
          <a:bodyPr anchorCtr="0" anchor="b" bIns="91425" lIns="91425" spcFirstLastPara="1" rIns="91425" wrap="square" tIns="91425">
            <a:noAutofit/>
          </a:bodyPr>
          <a:lstStyle>
            <a:lvl1pPr lvl="0" rtl="0" algn="ctr">
              <a:spcBef>
                <a:spcPts val="0"/>
              </a:spcBef>
              <a:spcAft>
                <a:spcPts val="0"/>
              </a:spcAft>
              <a:buSzPts val="10000"/>
              <a:buNone/>
              <a:defRPr sz="6000">
                <a:solidFill>
                  <a:schemeClr val="accent2"/>
                </a:solidFill>
              </a:defRPr>
            </a:lvl1pPr>
            <a:lvl2pPr lvl="1" rtl="0" algn="ctr">
              <a:spcBef>
                <a:spcPts val="0"/>
              </a:spcBef>
              <a:spcAft>
                <a:spcPts val="0"/>
              </a:spcAft>
              <a:buSzPts val="10000"/>
              <a:buNone/>
              <a:defRPr sz="10000"/>
            </a:lvl2pPr>
            <a:lvl3pPr lvl="2" rtl="0" algn="ctr">
              <a:spcBef>
                <a:spcPts val="0"/>
              </a:spcBef>
              <a:spcAft>
                <a:spcPts val="0"/>
              </a:spcAft>
              <a:buSzPts val="10000"/>
              <a:buNone/>
              <a:defRPr sz="10000"/>
            </a:lvl3pPr>
            <a:lvl4pPr lvl="3" rtl="0" algn="ctr">
              <a:spcBef>
                <a:spcPts val="0"/>
              </a:spcBef>
              <a:spcAft>
                <a:spcPts val="0"/>
              </a:spcAft>
              <a:buSzPts val="10000"/>
              <a:buNone/>
              <a:defRPr sz="10000"/>
            </a:lvl4pPr>
            <a:lvl5pPr lvl="4" rtl="0" algn="ctr">
              <a:spcBef>
                <a:spcPts val="0"/>
              </a:spcBef>
              <a:spcAft>
                <a:spcPts val="0"/>
              </a:spcAft>
              <a:buSzPts val="10000"/>
              <a:buNone/>
              <a:defRPr sz="10000"/>
            </a:lvl5pPr>
            <a:lvl6pPr lvl="5" rtl="0" algn="ctr">
              <a:spcBef>
                <a:spcPts val="0"/>
              </a:spcBef>
              <a:spcAft>
                <a:spcPts val="0"/>
              </a:spcAft>
              <a:buSzPts val="10000"/>
              <a:buNone/>
              <a:defRPr sz="10000"/>
            </a:lvl6pPr>
            <a:lvl7pPr lvl="6" rtl="0" algn="ctr">
              <a:spcBef>
                <a:spcPts val="0"/>
              </a:spcBef>
              <a:spcAft>
                <a:spcPts val="0"/>
              </a:spcAft>
              <a:buSzPts val="10000"/>
              <a:buNone/>
              <a:defRPr sz="10000"/>
            </a:lvl7pPr>
            <a:lvl8pPr lvl="7" rtl="0" algn="ctr">
              <a:spcBef>
                <a:spcPts val="0"/>
              </a:spcBef>
              <a:spcAft>
                <a:spcPts val="0"/>
              </a:spcAft>
              <a:buSzPts val="10000"/>
              <a:buNone/>
              <a:defRPr sz="10000"/>
            </a:lvl8pPr>
            <a:lvl9pPr lvl="8" rtl="0" algn="ctr">
              <a:spcBef>
                <a:spcPts val="0"/>
              </a:spcBef>
              <a:spcAft>
                <a:spcPts val="0"/>
              </a:spcAft>
              <a:buSzPts val="10000"/>
              <a:buNone/>
              <a:defRPr sz="10000"/>
            </a:lvl9pPr>
          </a:lstStyle>
          <a:p>
            <a:r>
              <a:t>xx%</a:t>
            </a:r>
          </a:p>
        </p:txBody>
      </p:sp>
      <p:sp>
        <p:nvSpPr>
          <p:cNvPr id="16" name="Google Shape;16;p3"/>
          <p:cNvSpPr txBox="1"/>
          <p:nvPr>
            <p:ph idx="1" type="subTitle"/>
          </p:nvPr>
        </p:nvSpPr>
        <p:spPr>
          <a:xfrm>
            <a:off x="710575" y="3494375"/>
            <a:ext cx="4332900" cy="4473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sz="1500"/>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p:txBody>
      </p:sp>
      <p:sp>
        <p:nvSpPr>
          <p:cNvPr id="17" name="Google Shape;17;p3"/>
          <p:cNvSpPr/>
          <p:nvPr>
            <p:ph idx="3" type="pic"/>
          </p:nvPr>
        </p:nvSpPr>
        <p:spPr>
          <a:xfrm>
            <a:off x="5467651" y="704776"/>
            <a:ext cx="3733800" cy="3733800"/>
          </a:xfrm>
          <a:prstGeom prst="roundRect">
            <a:avLst>
              <a:gd fmla="val 16667" name="adj"/>
            </a:avLst>
          </a:prstGeom>
          <a:noFill/>
          <a:ln>
            <a:noFill/>
          </a:ln>
        </p:spPr>
      </p:sp>
      <p:pic>
        <p:nvPicPr>
          <p:cNvPr id="18" name="Google Shape;18;p3"/>
          <p:cNvPicPr preferRelativeResize="0"/>
          <p:nvPr/>
        </p:nvPicPr>
        <p:blipFill rotWithShape="1">
          <a:blip r:embed="rId2">
            <a:alphaModFix/>
          </a:blip>
          <a:srcRect b="17953" l="0" r="0" t="22755"/>
          <a:stretch/>
        </p:blipFill>
        <p:spPr>
          <a:xfrm>
            <a:off x="-1140975" y="4541250"/>
            <a:ext cx="6613074" cy="671375"/>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7">
    <p:spTree>
      <p:nvGrpSpPr>
        <p:cNvPr id="164" name="Shape 164"/>
        <p:cNvGrpSpPr/>
        <p:nvPr/>
      </p:nvGrpSpPr>
      <p:grpSpPr>
        <a:xfrm>
          <a:off x="0" y="0"/>
          <a:ext cx="0" cy="0"/>
          <a:chOff x="0" y="0"/>
          <a:chExt cx="0" cy="0"/>
        </a:xfrm>
      </p:grpSpPr>
      <p:sp>
        <p:nvSpPr>
          <p:cNvPr id="165" name="Google Shape;165;p21"/>
          <p:cNvSpPr txBox="1"/>
          <p:nvPr>
            <p:ph type="ctrTitle"/>
          </p:nvPr>
        </p:nvSpPr>
        <p:spPr>
          <a:xfrm>
            <a:off x="710575" y="823600"/>
            <a:ext cx="3824400" cy="824400"/>
          </a:xfrm>
          <a:prstGeom prst="rect">
            <a:avLst/>
          </a:prstGeom>
        </p:spPr>
        <p:txBody>
          <a:bodyPr anchorCtr="0" anchor="t" bIns="91425" lIns="91425" spcFirstLastPara="1" rIns="91425" wrap="square" tIns="91425">
            <a:noAutofit/>
          </a:bodyPr>
          <a:lstStyle>
            <a:lvl1pPr lvl="0" rtl="0">
              <a:spcBef>
                <a:spcPts val="0"/>
              </a:spcBef>
              <a:spcAft>
                <a:spcPts val="0"/>
              </a:spcAft>
              <a:buSzPts val="8500"/>
              <a:buNone/>
              <a:defRPr sz="5000"/>
            </a:lvl1pPr>
            <a:lvl2pPr lvl="1" rtl="0" algn="ctr">
              <a:spcBef>
                <a:spcPts val="0"/>
              </a:spcBef>
              <a:spcAft>
                <a:spcPts val="0"/>
              </a:spcAft>
              <a:buSzPts val="8500"/>
              <a:buNone/>
              <a:defRPr sz="8500"/>
            </a:lvl2pPr>
            <a:lvl3pPr lvl="2" rtl="0" algn="ctr">
              <a:spcBef>
                <a:spcPts val="0"/>
              </a:spcBef>
              <a:spcAft>
                <a:spcPts val="0"/>
              </a:spcAft>
              <a:buSzPts val="8500"/>
              <a:buNone/>
              <a:defRPr sz="8500"/>
            </a:lvl3pPr>
            <a:lvl4pPr lvl="3" rtl="0" algn="ctr">
              <a:spcBef>
                <a:spcPts val="0"/>
              </a:spcBef>
              <a:spcAft>
                <a:spcPts val="0"/>
              </a:spcAft>
              <a:buSzPts val="8500"/>
              <a:buNone/>
              <a:defRPr sz="8500"/>
            </a:lvl4pPr>
            <a:lvl5pPr lvl="4" rtl="0" algn="ctr">
              <a:spcBef>
                <a:spcPts val="0"/>
              </a:spcBef>
              <a:spcAft>
                <a:spcPts val="0"/>
              </a:spcAft>
              <a:buSzPts val="8500"/>
              <a:buNone/>
              <a:defRPr sz="8500"/>
            </a:lvl5pPr>
            <a:lvl6pPr lvl="5" rtl="0" algn="ctr">
              <a:spcBef>
                <a:spcPts val="0"/>
              </a:spcBef>
              <a:spcAft>
                <a:spcPts val="0"/>
              </a:spcAft>
              <a:buSzPts val="8500"/>
              <a:buNone/>
              <a:defRPr sz="8500"/>
            </a:lvl6pPr>
            <a:lvl7pPr lvl="6" rtl="0" algn="ctr">
              <a:spcBef>
                <a:spcPts val="0"/>
              </a:spcBef>
              <a:spcAft>
                <a:spcPts val="0"/>
              </a:spcAft>
              <a:buSzPts val="8500"/>
              <a:buNone/>
              <a:defRPr sz="8500"/>
            </a:lvl7pPr>
            <a:lvl8pPr lvl="7" rtl="0" algn="ctr">
              <a:spcBef>
                <a:spcPts val="0"/>
              </a:spcBef>
              <a:spcAft>
                <a:spcPts val="0"/>
              </a:spcAft>
              <a:buSzPts val="8500"/>
              <a:buNone/>
              <a:defRPr sz="8500"/>
            </a:lvl8pPr>
            <a:lvl9pPr lvl="8" rtl="0" algn="ctr">
              <a:spcBef>
                <a:spcPts val="0"/>
              </a:spcBef>
              <a:spcAft>
                <a:spcPts val="0"/>
              </a:spcAft>
              <a:buSzPts val="8500"/>
              <a:buNone/>
              <a:defRPr sz="8500"/>
            </a:lvl9pPr>
          </a:lstStyle>
          <a:p/>
        </p:txBody>
      </p:sp>
      <p:sp>
        <p:nvSpPr>
          <p:cNvPr id="166" name="Google Shape;166;p21"/>
          <p:cNvSpPr txBox="1"/>
          <p:nvPr>
            <p:ph idx="1" type="subTitle"/>
          </p:nvPr>
        </p:nvSpPr>
        <p:spPr>
          <a:xfrm>
            <a:off x="710575" y="1684975"/>
            <a:ext cx="3824400" cy="1007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800"/>
              <a:buNone/>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167" name="Google Shape;167;p21"/>
          <p:cNvSpPr/>
          <p:nvPr>
            <p:ph idx="2" type="pic"/>
          </p:nvPr>
        </p:nvSpPr>
        <p:spPr>
          <a:xfrm>
            <a:off x="5467651" y="704776"/>
            <a:ext cx="3733800" cy="3733800"/>
          </a:xfrm>
          <a:prstGeom prst="roundRect">
            <a:avLst>
              <a:gd fmla="val 16667" name="adj"/>
            </a:avLst>
          </a:prstGeom>
          <a:noFill/>
          <a:ln>
            <a:noFill/>
          </a:ln>
        </p:spPr>
      </p:sp>
      <p:pic>
        <p:nvPicPr>
          <p:cNvPr id="168" name="Google Shape;168;p21"/>
          <p:cNvPicPr preferRelativeResize="0"/>
          <p:nvPr/>
        </p:nvPicPr>
        <p:blipFill rotWithShape="1">
          <a:blip r:embed="rId2">
            <a:alphaModFix/>
          </a:blip>
          <a:srcRect b="17953" l="0" r="0" t="22755"/>
          <a:stretch/>
        </p:blipFill>
        <p:spPr>
          <a:xfrm>
            <a:off x="-1140975" y="4541250"/>
            <a:ext cx="6613074" cy="671375"/>
          </a:xfrm>
          <a:prstGeom prst="rect">
            <a:avLst/>
          </a:prstGeom>
          <a:noFill/>
          <a:ln>
            <a:noFill/>
          </a:ln>
        </p:spPr>
      </p:pic>
      <p:grpSp>
        <p:nvGrpSpPr>
          <p:cNvPr id="169" name="Google Shape;169;p21"/>
          <p:cNvGrpSpPr/>
          <p:nvPr/>
        </p:nvGrpSpPr>
        <p:grpSpPr>
          <a:xfrm>
            <a:off x="-878475" y="-782650"/>
            <a:ext cx="1854025" cy="1841175"/>
            <a:chOff x="-878475" y="-782650"/>
            <a:chExt cx="1854025" cy="1841175"/>
          </a:xfrm>
        </p:grpSpPr>
        <p:sp>
          <p:nvSpPr>
            <p:cNvPr id="170" name="Google Shape;170;p21"/>
            <p:cNvSpPr/>
            <p:nvPr/>
          </p:nvSpPr>
          <p:spPr>
            <a:xfrm>
              <a:off x="-878475" y="-782650"/>
              <a:ext cx="1854025" cy="1841175"/>
            </a:xfrm>
            <a:custGeom>
              <a:rect b="b" l="l" r="r" t="t"/>
              <a:pathLst>
                <a:path extrusionOk="0" h="849" w="853">
                  <a:moveTo>
                    <a:pt x="360" y="812"/>
                  </a:moveTo>
                  <a:cubicBezTo>
                    <a:pt x="39" y="495"/>
                    <a:pt x="39" y="495"/>
                    <a:pt x="39" y="495"/>
                  </a:cubicBezTo>
                  <a:cubicBezTo>
                    <a:pt x="0" y="456"/>
                    <a:pt x="0" y="392"/>
                    <a:pt x="39" y="354"/>
                  </a:cubicBezTo>
                  <a:cubicBezTo>
                    <a:pt x="360" y="37"/>
                    <a:pt x="360" y="37"/>
                    <a:pt x="360" y="37"/>
                  </a:cubicBezTo>
                  <a:cubicBezTo>
                    <a:pt x="397" y="0"/>
                    <a:pt x="456" y="0"/>
                    <a:pt x="494" y="37"/>
                  </a:cubicBezTo>
                  <a:cubicBezTo>
                    <a:pt x="814" y="354"/>
                    <a:pt x="814" y="354"/>
                    <a:pt x="814" y="354"/>
                  </a:cubicBezTo>
                  <a:cubicBezTo>
                    <a:pt x="853" y="392"/>
                    <a:pt x="853" y="456"/>
                    <a:pt x="814" y="495"/>
                  </a:cubicBezTo>
                  <a:cubicBezTo>
                    <a:pt x="494" y="812"/>
                    <a:pt x="494" y="812"/>
                    <a:pt x="494" y="812"/>
                  </a:cubicBezTo>
                  <a:cubicBezTo>
                    <a:pt x="456" y="849"/>
                    <a:pt x="397" y="849"/>
                    <a:pt x="360" y="812"/>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1" name="Google Shape;171;p21"/>
            <p:cNvSpPr/>
            <p:nvPr/>
          </p:nvSpPr>
          <p:spPr>
            <a:xfrm>
              <a:off x="-750242" y="-273562"/>
              <a:ext cx="1217299" cy="1208864"/>
            </a:xfrm>
            <a:custGeom>
              <a:rect b="b" l="l" r="r" t="t"/>
              <a:pathLst>
                <a:path extrusionOk="0" h="849" w="853">
                  <a:moveTo>
                    <a:pt x="360" y="812"/>
                  </a:moveTo>
                  <a:cubicBezTo>
                    <a:pt x="39" y="495"/>
                    <a:pt x="39" y="495"/>
                    <a:pt x="39" y="495"/>
                  </a:cubicBezTo>
                  <a:cubicBezTo>
                    <a:pt x="0" y="456"/>
                    <a:pt x="0" y="392"/>
                    <a:pt x="39" y="354"/>
                  </a:cubicBezTo>
                  <a:cubicBezTo>
                    <a:pt x="360" y="37"/>
                    <a:pt x="360" y="37"/>
                    <a:pt x="360" y="37"/>
                  </a:cubicBezTo>
                  <a:cubicBezTo>
                    <a:pt x="397" y="0"/>
                    <a:pt x="456" y="0"/>
                    <a:pt x="494" y="37"/>
                  </a:cubicBezTo>
                  <a:cubicBezTo>
                    <a:pt x="814" y="354"/>
                    <a:pt x="814" y="354"/>
                    <a:pt x="814" y="354"/>
                  </a:cubicBezTo>
                  <a:cubicBezTo>
                    <a:pt x="853" y="392"/>
                    <a:pt x="853" y="456"/>
                    <a:pt x="814" y="495"/>
                  </a:cubicBezTo>
                  <a:cubicBezTo>
                    <a:pt x="494" y="812"/>
                    <a:pt x="494" y="812"/>
                    <a:pt x="494" y="812"/>
                  </a:cubicBezTo>
                  <a:cubicBezTo>
                    <a:pt x="456" y="849"/>
                    <a:pt x="397" y="849"/>
                    <a:pt x="360" y="812"/>
                  </a:cubicBezTo>
                  <a:close/>
                </a:path>
              </a:pathLst>
            </a:custGeom>
            <a:solidFill>
              <a:srgbClr val="FFFFFF">
                <a:alpha val="4906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72" name="Google Shape;172;p21"/>
          <p:cNvSpPr txBox="1"/>
          <p:nvPr/>
        </p:nvSpPr>
        <p:spPr>
          <a:xfrm>
            <a:off x="710575" y="3452625"/>
            <a:ext cx="3824400" cy="554100"/>
          </a:xfrm>
          <a:prstGeom prst="rect">
            <a:avLst/>
          </a:prstGeom>
          <a:noFill/>
          <a:ln>
            <a:noFill/>
          </a:ln>
        </p:spPr>
        <p:txBody>
          <a:bodyPr anchorCtr="0" anchor="ctr" bIns="91425" lIns="91425" spcFirstLastPara="1" rIns="91425" wrap="square" tIns="91425">
            <a:noAutofit/>
          </a:bodyPr>
          <a:lstStyle/>
          <a:p>
            <a:pPr indent="0" lvl="0" marL="0" rtl="0" algn="l">
              <a:spcBef>
                <a:spcPts val="300"/>
              </a:spcBef>
              <a:spcAft>
                <a:spcPts val="0"/>
              </a:spcAft>
              <a:buNone/>
            </a:pPr>
            <a:r>
              <a:rPr lang="en" sz="900">
                <a:solidFill>
                  <a:schemeClr val="dk1"/>
                </a:solidFill>
                <a:latin typeface="Onest"/>
                <a:ea typeface="Onest"/>
                <a:cs typeface="Onest"/>
                <a:sym typeface="Onest"/>
              </a:rPr>
              <a:t>CREDITS: This presentation template was created by</a:t>
            </a:r>
            <a:r>
              <a:rPr b="1" lang="en" sz="900">
                <a:solidFill>
                  <a:schemeClr val="dk1"/>
                </a:solidFill>
                <a:latin typeface="Onest"/>
                <a:ea typeface="Onest"/>
                <a:cs typeface="Onest"/>
                <a:sym typeface="Onest"/>
              </a:rPr>
              <a:t> </a:t>
            </a:r>
            <a:r>
              <a:rPr b="1" lang="en" sz="900" u="sng">
                <a:solidFill>
                  <a:schemeClr val="dk1"/>
                </a:solidFill>
                <a:latin typeface="Onest"/>
                <a:ea typeface="Onest"/>
                <a:cs typeface="Onest"/>
                <a:sym typeface="Onest"/>
                <a:hlinkClick r:id="rId3">
                  <a:extLst>
                    <a:ext uri="{A12FA001-AC4F-418D-AE19-62706E023703}">
                      <ahyp:hlinkClr val="tx"/>
                    </a:ext>
                  </a:extLst>
                </a:hlinkClick>
              </a:rPr>
              <a:t>Slidesgo</a:t>
            </a:r>
            <a:r>
              <a:rPr lang="en" sz="900">
                <a:solidFill>
                  <a:schemeClr val="dk1"/>
                </a:solidFill>
                <a:latin typeface="Onest"/>
                <a:ea typeface="Onest"/>
                <a:cs typeface="Onest"/>
                <a:sym typeface="Onest"/>
              </a:rPr>
              <a:t>, and includes icons by </a:t>
            </a:r>
            <a:r>
              <a:rPr b="1" lang="en" sz="900" u="sng">
                <a:solidFill>
                  <a:schemeClr val="dk1"/>
                </a:solidFill>
                <a:latin typeface="Onest"/>
                <a:ea typeface="Onest"/>
                <a:cs typeface="Onest"/>
                <a:sym typeface="Onest"/>
                <a:hlinkClick r:id="rId4">
                  <a:extLst>
                    <a:ext uri="{A12FA001-AC4F-418D-AE19-62706E023703}">
                      <ahyp:hlinkClr val="tx"/>
                    </a:ext>
                  </a:extLst>
                </a:hlinkClick>
              </a:rPr>
              <a:t>Flaticon</a:t>
            </a:r>
            <a:r>
              <a:rPr lang="en" sz="900">
                <a:solidFill>
                  <a:schemeClr val="dk1"/>
                </a:solidFill>
                <a:latin typeface="Onest"/>
                <a:ea typeface="Onest"/>
                <a:cs typeface="Onest"/>
                <a:sym typeface="Onest"/>
              </a:rPr>
              <a:t>, and infographics &amp; images by </a:t>
            </a:r>
            <a:r>
              <a:rPr b="1" lang="en" sz="900" u="sng">
                <a:solidFill>
                  <a:schemeClr val="dk1"/>
                </a:solidFill>
                <a:latin typeface="Onest"/>
                <a:ea typeface="Onest"/>
                <a:cs typeface="Onest"/>
                <a:sym typeface="Onest"/>
                <a:hlinkClick r:id="rId5">
                  <a:extLst>
                    <a:ext uri="{A12FA001-AC4F-418D-AE19-62706E023703}">
                      <ahyp:hlinkClr val="tx"/>
                    </a:ext>
                  </a:extLst>
                </a:hlinkClick>
              </a:rPr>
              <a:t>Freepik</a:t>
            </a:r>
            <a:endParaRPr b="1" sz="900" u="sng">
              <a:solidFill>
                <a:schemeClr val="dk1"/>
              </a:solidFill>
              <a:latin typeface="Onest"/>
              <a:ea typeface="Onest"/>
              <a:cs typeface="Onest"/>
              <a:sym typeface="Onest"/>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10">
    <p:spTree>
      <p:nvGrpSpPr>
        <p:cNvPr id="173" name="Shape 173"/>
        <p:cNvGrpSpPr/>
        <p:nvPr/>
      </p:nvGrpSpPr>
      <p:grpSpPr>
        <a:xfrm>
          <a:off x="0" y="0"/>
          <a:ext cx="0" cy="0"/>
          <a:chOff x="0" y="0"/>
          <a:chExt cx="0" cy="0"/>
        </a:xfrm>
      </p:grpSpPr>
      <p:grpSp>
        <p:nvGrpSpPr>
          <p:cNvPr id="174" name="Google Shape;174;p22"/>
          <p:cNvGrpSpPr/>
          <p:nvPr/>
        </p:nvGrpSpPr>
        <p:grpSpPr>
          <a:xfrm>
            <a:off x="-1283075" y="-1087950"/>
            <a:ext cx="11014624" cy="7707730"/>
            <a:chOff x="-1283075" y="-1087950"/>
            <a:chExt cx="11014624" cy="7707730"/>
          </a:xfrm>
        </p:grpSpPr>
        <p:sp>
          <p:nvSpPr>
            <p:cNvPr id="175" name="Google Shape;175;p22"/>
            <p:cNvSpPr/>
            <p:nvPr/>
          </p:nvSpPr>
          <p:spPr>
            <a:xfrm>
              <a:off x="-1283075" y="4076800"/>
              <a:ext cx="2560719" cy="2542980"/>
            </a:xfrm>
            <a:custGeom>
              <a:rect b="b" l="l" r="r" t="t"/>
              <a:pathLst>
                <a:path extrusionOk="0" h="849" w="853">
                  <a:moveTo>
                    <a:pt x="360" y="812"/>
                  </a:moveTo>
                  <a:cubicBezTo>
                    <a:pt x="39" y="495"/>
                    <a:pt x="39" y="495"/>
                    <a:pt x="39" y="495"/>
                  </a:cubicBezTo>
                  <a:cubicBezTo>
                    <a:pt x="0" y="456"/>
                    <a:pt x="0" y="392"/>
                    <a:pt x="39" y="354"/>
                  </a:cubicBezTo>
                  <a:cubicBezTo>
                    <a:pt x="360" y="37"/>
                    <a:pt x="360" y="37"/>
                    <a:pt x="360" y="37"/>
                  </a:cubicBezTo>
                  <a:cubicBezTo>
                    <a:pt x="397" y="0"/>
                    <a:pt x="456" y="0"/>
                    <a:pt x="494" y="37"/>
                  </a:cubicBezTo>
                  <a:cubicBezTo>
                    <a:pt x="814" y="354"/>
                    <a:pt x="814" y="354"/>
                    <a:pt x="814" y="354"/>
                  </a:cubicBezTo>
                  <a:cubicBezTo>
                    <a:pt x="853" y="392"/>
                    <a:pt x="853" y="456"/>
                    <a:pt x="814" y="495"/>
                  </a:cubicBezTo>
                  <a:cubicBezTo>
                    <a:pt x="494" y="812"/>
                    <a:pt x="494" y="812"/>
                    <a:pt x="494" y="812"/>
                  </a:cubicBezTo>
                  <a:cubicBezTo>
                    <a:pt x="456" y="849"/>
                    <a:pt x="397" y="849"/>
                    <a:pt x="360" y="812"/>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6" name="Google Shape;176;p22"/>
            <p:cNvSpPr/>
            <p:nvPr/>
          </p:nvSpPr>
          <p:spPr>
            <a:xfrm>
              <a:off x="-944413" y="3429918"/>
              <a:ext cx="1532504" cy="1521883"/>
            </a:xfrm>
            <a:custGeom>
              <a:rect b="b" l="l" r="r" t="t"/>
              <a:pathLst>
                <a:path extrusionOk="0" h="849" w="853">
                  <a:moveTo>
                    <a:pt x="360" y="812"/>
                  </a:moveTo>
                  <a:cubicBezTo>
                    <a:pt x="39" y="495"/>
                    <a:pt x="39" y="495"/>
                    <a:pt x="39" y="495"/>
                  </a:cubicBezTo>
                  <a:cubicBezTo>
                    <a:pt x="0" y="456"/>
                    <a:pt x="0" y="392"/>
                    <a:pt x="39" y="354"/>
                  </a:cubicBezTo>
                  <a:cubicBezTo>
                    <a:pt x="360" y="37"/>
                    <a:pt x="360" y="37"/>
                    <a:pt x="360" y="37"/>
                  </a:cubicBezTo>
                  <a:cubicBezTo>
                    <a:pt x="397" y="0"/>
                    <a:pt x="456" y="0"/>
                    <a:pt x="494" y="37"/>
                  </a:cubicBezTo>
                  <a:cubicBezTo>
                    <a:pt x="814" y="354"/>
                    <a:pt x="814" y="354"/>
                    <a:pt x="814" y="354"/>
                  </a:cubicBezTo>
                  <a:cubicBezTo>
                    <a:pt x="853" y="392"/>
                    <a:pt x="853" y="456"/>
                    <a:pt x="814" y="495"/>
                  </a:cubicBezTo>
                  <a:cubicBezTo>
                    <a:pt x="494" y="812"/>
                    <a:pt x="494" y="812"/>
                    <a:pt x="494" y="812"/>
                  </a:cubicBezTo>
                  <a:cubicBezTo>
                    <a:pt x="456" y="849"/>
                    <a:pt x="397" y="849"/>
                    <a:pt x="360" y="812"/>
                  </a:cubicBezTo>
                  <a:close/>
                </a:path>
              </a:pathLst>
            </a:custGeom>
            <a:solidFill>
              <a:srgbClr val="33CFF8">
                <a:alpha val="5346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7" name="Google Shape;177;p22"/>
            <p:cNvSpPr/>
            <p:nvPr/>
          </p:nvSpPr>
          <p:spPr>
            <a:xfrm>
              <a:off x="7858101" y="-1087950"/>
              <a:ext cx="1832636" cy="1819925"/>
            </a:xfrm>
            <a:custGeom>
              <a:rect b="b" l="l" r="r" t="t"/>
              <a:pathLst>
                <a:path extrusionOk="0" h="849" w="853">
                  <a:moveTo>
                    <a:pt x="360" y="812"/>
                  </a:moveTo>
                  <a:cubicBezTo>
                    <a:pt x="39" y="495"/>
                    <a:pt x="39" y="495"/>
                    <a:pt x="39" y="495"/>
                  </a:cubicBezTo>
                  <a:cubicBezTo>
                    <a:pt x="0" y="456"/>
                    <a:pt x="0" y="392"/>
                    <a:pt x="39" y="354"/>
                  </a:cubicBezTo>
                  <a:cubicBezTo>
                    <a:pt x="360" y="37"/>
                    <a:pt x="360" y="37"/>
                    <a:pt x="360" y="37"/>
                  </a:cubicBezTo>
                  <a:cubicBezTo>
                    <a:pt x="397" y="0"/>
                    <a:pt x="456" y="0"/>
                    <a:pt x="494" y="37"/>
                  </a:cubicBezTo>
                  <a:cubicBezTo>
                    <a:pt x="814" y="354"/>
                    <a:pt x="814" y="354"/>
                    <a:pt x="814" y="354"/>
                  </a:cubicBezTo>
                  <a:cubicBezTo>
                    <a:pt x="853" y="392"/>
                    <a:pt x="853" y="456"/>
                    <a:pt x="814" y="495"/>
                  </a:cubicBezTo>
                  <a:cubicBezTo>
                    <a:pt x="494" y="812"/>
                    <a:pt x="494" y="812"/>
                    <a:pt x="494" y="812"/>
                  </a:cubicBezTo>
                  <a:cubicBezTo>
                    <a:pt x="456" y="849"/>
                    <a:pt x="397" y="849"/>
                    <a:pt x="360" y="812"/>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8" name="Google Shape;178;p22"/>
            <p:cNvSpPr/>
            <p:nvPr/>
          </p:nvSpPr>
          <p:spPr>
            <a:xfrm>
              <a:off x="8634779" y="-275397"/>
              <a:ext cx="1096770" cy="1089161"/>
            </a:xfrm>
            <a:custGeom>
              <a:rect b="b" l="l" r="r" t="t"/>
              <a:pathLst>
                <a:path extrusionOk="0" h="849" w="853">
                  <a:moveTo>
                    <a:pt x="360" y="812"/>
                  </a:moveTo>
                  <a:cubicBezTo>
                    <a:pt x="39" y="495"/>
                    <a:pt x="39" y="495"/>
                    <a:pt x="39" y="495"/>
                  </a:cubicBezTo>
                  <a:cubicBezTo>
                    <a:pt x="0" y="456"/>
                    <a:pt x="0" y="392"/>
                    <a:pt x="39" y="354"/>
                  </a:cubicBezTo>
                  <a:cubicBezTo>
                    <a:pt x="360" y="37"/>
                    <a:pt x="360" y="37"/>
                    <a:pt x="360" y="37"/>
                  </a:cubicBezTo>
                  <a:cubicBezTo>
                    <a:pt x="397" y="0"/>
                    <a:pt x="456" y="0"/>
                    <a:pt x="494" y="37"/>
                  </a:cubicBezTo>
                  <a:cubicBezTo>
                    <a:pt x="814" y="354"/>
                    <a:pt x="814" y="354"/>
                    <a:pt x="814" y="354"/>
                  </a:cubicBezTo>
                  <a:cubicBezTo>
                    <a:pt x="853" y="392"/>
                    <a:pt x="853" y="456"/>
                    <a:pt x="814" y="495"/>
                  </a:cubicBezTo>
                  <a:cubicBezTo>
                    <a:pt x="494" y="812"/>
                    <a:pt x="494" y="812"/>
                    <a:pt x="494" y="812"/>
                  </a:cubicBezTo>
                  <a:cubicBezTo>
                    <a:pt x="456" y="849"/>
                    <a:pt x="397" y="849"/>
                    <a:pt x="360" y="812"/>
                  </a:cubicBezTo>
                  <a:close/>
                </a:path>
              </a:pathLst>
            </a:custGeom>
            <a:solidFill>
              <a:srgbClr val="33CFF8">
                <a:alpha val="5346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10_1">
    <p:spTree>
      <p:nvGrpSpPr>
        <p:cNvPr id="179" name="Shape 179"/>
        <p:cNvGrpSpPr/>
        <p:nvPr/>
      </p:nvGrpSpPr>
      <p:grpSpPr>
        <a:xfrm>
          <a:off x="0" y="0"/>
          <a:ext cx="0" cy="0"/>
          <a:chOff x="0" y="0"/>
          <a:chExt cx="0" cy="0"/>
        </a:xfrm>
      </p:grpSpPr>
      <p:grpSp>
        <p:nvGrpSpPr>
          <p:cNvPr id="180" name="Google Shape;180;p23"/>
          <p:cNvGrpSpPr/>
          <p:nvPr/>
        </p:nvGrpSpPr>
        <p:grpSpPr>
          <a:xfrm>
            <a:off x="-1222249" y="-327997"/>
            <a:ext cx="11995218" cy="6648477"/>
            <a:chOff x="-1222249" y="-327997"/>
            <a:chExt cx="11995218" cy="6648477"/>
          </a:xfrm>
        </p:grpSpPr>
        <p:sp>
          <p:nvSpPr>
            <p:cNvPr id="181" name="Google Shape;181;p23"/>
            <p:cNvSpPr/>
            <p:nvPr/>
          </p:nvSpPr>
          <p:spPr>
            <a:xfrm>
              <a:off x="8212250" y="3777500"/>
              <a:ext cx="2560719" cy="2542980"/>
            </a:xfrm>
            <a:custGeom>
              <a:rect b="b" l="l" r="r" t="t"/>
              <a:pathLst>
                <a:path extrusionOk="0" h="849" w="853">
                  <a:moveTo>
                    <a:pt x="360" y="812"/>
                  </a:moveTo>
                  <a:cubicBezTo>
                    <a:pt x="39" y="495"/>
                    <a:pt x="39" y="495"/>
                    <a:pt x="39" y="495"/>
                  </a:cubicBezTo>
                  <a:cubicBezTo>
                    <a:pt x="0" y="456"/>
                    <a:pt x="0" y="392"/>
                    <a:pt x="39" y="354"/>
                  </a:cubicBezTo>
                  <a:cubicBezTo>
                    <a:pt x="360" y="37"/>
                    <a:pt x="360" y="37"/>
                    <a:pt x="360" y="37"/>
                  </a:cubicBezTo>
                  <a:cubicBezTo>
                    <a:pt x="397" y="0"/>
                    <a:pt x="456" y="0"/>
                    <a:pt x="494" y="37"/>
                  </a:cubicBezTo>
                  <a:cubicBezTo>
                    <a:pt x="814" y="354"/>
                    <a:pt x="814" y="354"/>
                    <a:pt x="814" y="354"/>
                  </a:cubicBezTo>
                  <a:cubicBezTo>
                    <a:pt x="853" y="392"/>
                    <a:pt x="853" y="456"/>
                    <a:pt x="814" y="495"/>
                  </a:cubicBezTo>
                  <a:cubicBezTo>
                    <a:pt x="494" y="812"/>
                    <a:pt x="494" y="812"/>
                    <a:pt x="494" y="812"/>
                  </a:cubicBezTo>
                  <a:cubicBezTo>
                    <a:pt x="456" y="849"/>
                    <a:pt x="397" y="849"/>
                    <a:pt x="360" y="812"/>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2" name="Google Shape;182;p23"/>
            <p:cNvSpPr/>
            <p:nvPr/>
          </p:nvSpPr>
          <p:spPr>
            <a:xfrm>
              <a:off x="7569112" y="4668293"/>
              <a:ext cx="1532504" cy="1521883"/>
            </a:xfrm>
            <a:custGeom>
              <a:rect b="b" l="l" r="r" t="t"/>
              <a:pathLst>
                <a:path extrusionOk="0" h="849" w="853">
                  <a:moveTo>
                    <a:pt x="360" y="812"/>
                  </a:moveTo>
                  <a:cubicBezTo>
                    <a:pt x="39" y="495"/>
                    <a:pt x="39" y="495"/>
                    <a:pt x="39" y="495"/>
                  </a:cubicBezTo>
                  <a:cubicBezTo>
                    <a:pt x="0" y="456"/>
                    <a:pt x="0" y="392"/>
                    <a:pt x="39" y="354"/>
                  </a:cubicBezTo>
                  <a:cubicBezTo>
                    <a:pt x="360" y="37"/>
                    <a:pt x="360" y="37"/>
                    <a:pt x="360" y="37"/>
                  </a:cubicBezTo>
                  <a:cubicBezTo>
                    <a:pt x="397" y="0"/>
                    <a:pt x="456" y="0"/>
                    <a:pt x="494" y="37"/>
                  </a:cubicBezTo>
                  <a:cubicBezTo>
                    <a:pt x="814" y="354"/>
                    <a:pt x="814" y="354"/>
                    <a:pt x="814" y="354"/>
                  </a:cubicBezTo>
                  <a:cubicBezTo>
                    <a:pt x="853" y="392"/>
                    <a:pt x="853" y="456"/>
                    <a:pt x="814" y="495"/>
                  </a:cubicBezTo>
                  <a:cubicBezTo>
                    <a:pt x="494" y="812"/>
                    <a:pt x="494" y="812"/>
                    <a:pt x="494" y="812"/>
                  </a:cubicBezTo>
                  <a:cubicBezTo>
                    <a:pt x="456" y="849"/>
                    <a:pt x="397" y="849"/>
                    <a:pt x="360" y="812"/>
                  </a:cubicBezTo>
                  <a:close/>
                </a:path>
              </a:pathLst>
            </a:custGeom>
            <a:solidFill>
              <a:srgbClr val="FFFFFF">
                <a:alpha val="4906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3" name="Google Shape;183;p23"/>
            <p:cNvSpPr/>
            <p:nvPr/>
          </p:nvSpPr>
          <p:spPr>
            <a:xfrm>
              <a:off x="-1222249" y="-285875"/>
              <a:ext cx="1832636" cy="1819925"/>
            </a:xfrm>
            <a:custGeom>
              <a:rect b="b" l="l" r="r" t="t"/>
              <a:pathLst>
                <a:path extrusionOk="0" h="849" w="853">
                  <a:moveTo>
                    <a:pt x="360" y="812"/>
                  </a:moveTo>
                  <a:cubicBezTo>
                    <a:pt x="39" y="495"/>
                    <a:pt x="39" y="495"/>
                    <a:pt x="39" y="495"/>
                  </a:cubicBezTo>
                  <a:cubicBezTo>
                    <a:pt x="0" y="456"/>
                    <a:pt x="0" y="392"/>
                    <a:pt x="39" y="354"/>
                  </a:cubicBezTo>
                  <a:cubicBezTo>
                    <a:pt x="360" y="37"/>
                    <a:pt x="360" y="37"/>
                    <a:pt x="360" y="37"/>
                  </a:cubicBezTo>
                  <a:cubicBezTo>
                    <a:pt x="397" y="0"/>
                    <a:pt x="456" y="0"/>
                    <a:pt x="494" y="37"/>
                  </a:cubicBezTo>
                  <a:cubicBezTo>
                    <a:pt x="814" y="354"/>
                    <a:pt x="814" y="354"/>
                    <a:pt x="814" y="354"/>
                  </a:cubicBezTo>
                  <a:cubicBezTo>
                    <a:pt x="853" y="392"/>
                    <a:pt x="853" y="456"/>
                    <a:pt x="814" y="495"/>
                  </a:cubicBezTo>
                  <a:cubicBezTo>
                    <a:pt x="494" y="812"/>
                    <a:pt x="494" y="812"/>
                    <a:pt x="494" y="812"/>
                  </a:cubicBezTo>
                  <a:cubicBezTo>
                    <a:pt x="456" y="849"/>
                    <a:pt x="397" y="849"/>
                    <a:pt x="360" y="812"/>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4" name="Google Shape;184;p23"/>
            <p:cNvSpPr/>
            <p:nvPr/>
          </p:nvSpPr>
          <p:spPr>
            <a:xfrm>
              <a:off x="-376771" y="-327997"/>
              <a:ext cx="1096770" cy="1089161"/>
            </a:xfrm>
            <a:custGeom>
              <a:rect b="b" l="l" r="r" t="t"/>
              <a:pathLst>
                <a:path extrusionOk="0" h="849" w="853">
                  <a:moveTo>
                    <a:pt x="360" y="812"/>
                  </a:moveTo>
                  <a:cubicBezTo>
                    <a:pt x="39" y="495"/>
                    <a:pt x="39" y="495"/>
                    <a:pt x="39" y="495"/>
                  </a:cubicBezTo>
                  <a:cubicBezTo>
                    <a:pt x="0" y="456"/>
                    <a:pt x="0" y="392"/>
                    <a:pt x="39" y="354"/>
                  </a:cubicBezTo>
                  <a:cubicBezTo>
                    <a:pt x="360" y="37"/>
                    <a:pt x="360" y="37"/>
                    <a:pt x="360" y="37"/>
                  </a:cubicBezTo>
                  <a:cubicBezTo>
                    <a:pt x="397" y="0"/>
                    <a:pt x="456" y="0"/>
                    <a:pt x="494" y="37"/>
                  </a:cubicBezTo>
                  <a:cubicBezTo>
                    <a:pt x="814" y="354"/>
                    <a:pt x="814" y="354"/>
                    <a:pt x="814" y="354"/>
                  </a:cubicBezTo>
                  <a:cubicBezTo>
                    <a:pt x="853" y="392"/>
                    <a:pt x="853" y="456"/>
                    <a:pt x="814" y="495"/>
                  </a:cubicBezTo>
                  <a:cubicBezTo>
                    <a:pt x="494" y="812"/>
                    <a:pt x="494" y="812"/>
                    <a:pt x="494" y="812"/>
                  </a:cubicBezTo>
                  <a:cubicBezTo>
                    <a:pt x="456" y="849"/>
                    <a:pt x="397" y="849"/>
                    <a:pt x="360" y="812"/>
                  </a:cubicBezTo>
                  <a:close/>
                </a:path>
              </a:pathLst>
            </a:custGeom>
            <a:solidFill>
              <a:srgbClr val="FFFFFF">
                <a:alpha val="4906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pening slide">
  <p:cSld name="CUSTOM_7">
    <p:spTree>
      <p:nvGrpSpPr>
        <p:cNvPr id="188" name="Shape 188"/>
        <p:cNvGrpSpPr/>
        <p:nvPr/>
      </p:nvGrpSpPr>
      <p:grpSpPr>
        <a:xfrm>
          <a:off x="0" y="0"/>
          <a:ext cx="0" cy="0"/>
          <a:chOff x="0" y="0"/>
          <a:chExt cx="0" cy="0"/>
        </a:xfrm>
      </p:grpSpPr>
      <p:sp>
        <p:nvSpPr>
          <p:cNvPr id="189" name="Google Shape;189;p25"/>
          <p:cNvSpPr txBox="1"/>
          <p:nvPr>
            <p:ph type="ctrTitle"/>
          </p:nvPr>
        </p:nvSpPr>
        <p:spPr>
          <a:xfrm>
            <a:off x="1039575" y="1701225"/>
            <a:ext cx="4592400" cy="1782300"/>
          </a:xfrm>
          <a:prstGeom prst="rect">
            <a:avLst/>
          </a:prstGeom>
        </p:spPr>
        <p:txBody>
          <a:bodyPr anchorCtr="0" anchor="b"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190" name="Google Shape;190;p25"/>
          <p:cNvSpPr txBox="1"/>
          <p:nvPr>
            <p:ph idx="1" type="subTitle"/>
          </p:nvPr>
        </p:nvSpPr>
        <p:spPr>
          <a:xfrm>
            <a:off x="1039575" y="3206400"/>
            <a:ext cx="2402100" cy="7170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Clr>
                <a:srgbClr val="000000"/>
              </a:buClr>
              <a:buSzPts val="1200"/>
              <a:buNone/>
              <a:defRPr>
                <a:solidFill>
                  <a:srgbClr val="000000"/>
                </a:solidFill>
              </a:defRPr>
            </a:lvl1pPr>
            <a:lvl2pPr lvl="1">
              <a:lnSpc>
                <a:spcPct val="100000"/>
              </a:lnSpc>
              <a:spcBef>
                <a:spcPts val="0"/>
              </a:spcBef>
              <a:spcAft>
                <a:spcPts val="0"/>
              </a:spcAft>
              <a:buSzPts val="2800"/>
              <a:buNone/>
              <a:defRPr sz="2800"/>
            </a:lvl2pPr>
            <a:lvl3pPr lvl="2">
              <a:lnSpc>
                <a:spcPct val="100000"/>
              </a:lnSpc>
              <a:spcBef>
                <a:spcPts val="0"/>
              </a:spcBef>
              <a:spcAft>
                <a:spcPts val="0"/>
              </a:spcAft>
              <a:buSzPts val="2800"/>
              <a:buNone/>
              <a:defRPr sz="2800"/>
            </a:lvl3pPr>
            <a:lvl4pPr lvl="3">
              <a:lnSpc>
                <a:spcPct val="100000"/>
              </a:lnSpc>
              <a:spcBef>
                <a:spcPts val="0"/>
              </a:spcBef>
              <a:spcAft>
                <a:spcPts val="0"/>
              </a:spcAft>
              <a:buSzPts val="2800"/>
              <a:buNone/>
              <a:defRPr sz="2800"/>
            </a:lvl4pPr>
            <a:lvl5pPr lvl="4">
              <a:lnSpc>
                <a:spcPct val="100000"/>
              </a:lnSpc>
              <a:spcBef>
                <a:spcPts val="0"/>
              </a:spcBef>
              <a:spcAft>
                <a:spcPts val="0"/>
              </a:spcAft>
              <a:buSzPts val="2800"/>
              <a:buNone/>
              <a:defRPr sz="2800"/>
            </a:lvl5pPr>
            <a:lvl6pPr lvl="5">
              <a:lnSpc>
                <a:spcPct val="100000"/>
              </a:lnSpc>
              <a:spcBef>
                <a:spcPts val="0"/>
              </a:spcBef>
              <a:spcAft>
                <a:spcPts val="0"/>
              </a:spcAft>
              <a:buSzPts val="2800"/>
              <a:buNone/>
              <a:defRPr sz="2800"/>
            </a:lvl6pPr>
            <a:lvl7pPr lvl="6">
              <a:lnSpc>
                <a:spcPct val="100000"/>
              </a:lnSpc>
              <a:spcBef>
                <a:spcPts val="0"/>
              </a:spcBef>
              <a:spcAft>
                <a:spcPts val="0"/>
              </a:spcAft>
              <a:buSzPts val="2800"/>
              <a:buNone/>
              <a:defRPr sz="2800"/>
            </a:lvl7pPr>
            <a:lvl8pPr lvl="7">
              <a:lnSpc>
                <a:spcPct val="100000"/>
              </a:lnSpc>
              <a:spcBef>
                <a:spcPts val="0"/>
              </a:spcBef>
              <a:spcAft>
                <a:spcPts val="0"/>
              </a:spcAft>
              <a:buSzPts val="2800"/>
              <a:buNone/>
              <a:defRPr sz="2800"/>
            </a:lvl8pPr>
            <a:lvl9pPr lvl="8">
              <a:lnSpc>
                <a:spcPct val="100000"/>
              </a:lnSpc>
              <a:spcBef>
                <a:spcPts val="0"/>
              </a:spcBef>
              <a:spcAft>
                <a:spcPts val="0"/>
              </a:spcAft>
              <a:buSzPts val="2800"/>
              <a:buNone/>
              <a:defRPr sz="2800"/>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12">
    <p:spTree>
      <p:nvGrpSpPr>
        <p:cNvPr id="191" name="Shape 191"/>
        <p:cNvGrpSpPr/>
        <p:nvPr/>
      </p:nvGrpSpPr>
      <p:grpSpPr>
        <a:xfrm>
          <a:off x="0" y="0"/>
          <a:ext cx="0" cy="0"/>
          <a:chOff x="0" y="0"/>
          <a:chExt cx="0" cy="0"/>
        </a:xfrm>
      </p:grpSpPr>
      <p:sp>
        <p:nvSpPr>
          <p:cNvPr id="192" name="Google Shape;192;p26"/>
          <p:cNvSpPr txBox="1"/>
          <p:nvPr>
            <p:ph type="ctrTitle"/>
          </p:nvPr>
        </p:nvSpPr>
        <p:spPr>
          <a:xfrm>
            <a:off x="3423902" y="387473"/>
            <a:ext cx="2251800" cy="577800"/>
          </a:xfrm>
          <a:prstGeom prst="rect">
            <a:avLst/>
          </a:prstGeom>
        </p:spPr>
        <p:txBody>
          <a:bodyPr anchorCtr="0" anchor="b" bIns="91425" lIns="91425" spcFirstLastPara="1" rIns="91425" wrap="square" tIns="91425">
            <a:noAutofit/>
          </a:bodyPr>
          <a:lstStyle>
            <a:lvl1pPr lvl="0">
              <a:spcBef>
                <a:spcPts val="0"/>
              </a:spcBef>
              <a:spcAft>
                <a:spcPts val="0"/>
              </a:spcAft>
              <a:buSzPts val="1200"/>
              <a:buNone/>
              <a:defRPr sz="1200"/>
            </a:lvl1pPr>
            <a:lvl2pPr lvl="1">
              <a:spcBef>
                <a:spcPts val="0"/>
              </a:spcBef>
              <a:spcAft>
                <a:spcPts val="0"/>
              </a:spcAft>
              <a:buSzPts val="1200"/>
              <a:buNone/>
              <a:defRPr sz="1200"/>
            </a:lvl2pPr>
            <a:lvl3pPr lvl="2">
              <a:spcBef>
                <a:spcPts val="0"/>
              </a:spcBef>
              <a:spcAft>
                <a:spcPts val="0"/>
              </a:spcAft>
              <a:buSzPts val="1200"/>
              <a:buNone/>
              <a:defRPr sz="1200"/>
            </a:lvl3pPr>
            <a:lvl4pPr lvl="3">
              <a:spcBef>
                <a:spcPts val="0"/>
              </a:spcBef>
              <a:spcAft>
                <a:spcPts val="0"/>
              </a:spcAft>
              <a:buSzPts val="1200"/>
              <a:buNone/>
              <a:defRPr sz="1200"/>
            </a:lvl4pPr>
            <a:lvl5pPr lvl="4">
              <a:spcBef>
                <a:spcPts val="0"/>
              </a:spcBef>
              <a:spcAft>
                <a:spcPts val="0"/>
              </a:spcAft>
              <a:buSzPts val="1200"/>
              <a:buNone/>
              <a:defRPr sz="1200"/>
            </a:lvl5pPr>
            <a:lvl6pPr lvl="5">
              <a:spcBef>
                <a:spcPts val="0"/>
              </a:spcBef>
              <a:spcAft>
                <a:spcPts val="0"/>
              </a:spcAft>
              <a:buSzPts val="1200"/>
              <a:buNone/>
              <a:defRPr sz="1200"/>
            </a:lvl6pPr>
            <a:lvl7pPr lvl="6">
              <a:spcBef>
                <a:spcPts val="0"/>
              </a:spcBef>
              <a:spcAft>
                <a:spcPts val="0"/>
              </a:spcAft>
              <a:buSzPts val="1200"/>
              <a:buNone/>
              <a:defRPr sz="1200"/>
            </a:lvl7pPr>
            <a:lvl8pPr lvl="7">
              <a:spcBef>
                <a:spcPts val="0"/>
              </a:spcBef>
              <a:spcAft>
                <a:spcPts val="0"/>
              </a:spcAft>
              <a:buSzPts val="1200"/>
              <a:buNone/>
              <a:defRPr sz="1200"/>
            </a:lvl8pPr>
            <a:lvl9pPr lvl="8">
              <a:spcBef>
                <a:spcPts val="0"/>
              </a:spcBef>
              <a:spcAft>
                <a:spcPts val="0"/>
              </a:spcAft>
              <a:buSzPts val="1200"/>
              <a:buNone/>
              <a:defRPr sz="1200"/>
            </a:lvl9pPr>
          </a:lstStyle>
          <a:p/>
        </p:txBody>
      </p:sp>
      <p:sp>
        <p:nvSpPr>
          <p:cNvPr id="193" name="Google Shape;193;p26"/>
          <p:cNvSpPr txBox="1"/>
          <p:nvPr>
            <p:ph idx="1" type="subTitle"/>
          </p:nvPr>
        </p:nvSpPr>
        <p:spPr>
          <a:xfrm>
            <a:off x="3423900" y="802521"/>
            <a:ext cx="1906500" cy="572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000"/>
              <a:buNone/>
              <a:defRPr sz="1000"/>
            </a:lvl1pPr>
            <a:lvl2pPr lvl="1">
              <a:lnSpc>
                <a:spcPct val="100000"/>
              </a:lnSpc>
              <a:spcBef>
                <a:spcPts val="0"/>
              </a:spcBef>
              <a:spcAft>
                <a:spcPts val="0"/>
              </a:spcAft>
              <a:buSzPts val="1000"/>
              <a:buNone/>
              <a:defRPr sz="1000"/>
            </a:lvl2pPr>
            <a:lvl3pPr lvl="2">
              <a:lnSpc>
                <a:spcPct val="100000"/>
              </a:lnSpc>
              <a:spcBef>
                <a:spcPts val="0"/>
              </a:spcBef>
              <a:spcAft>
                <a:spcPts val="0"/>
              </a:spcAft>
              <a:buSzPts val="1000"/>
              <a:buNone/>
              <a:defRPr sz="1000"/>
            </a:lvl3pPr>
            <a:lvl4pPr lvl="3">
              <a:lnSpc>
                <a:spcPct val="100000"/>
              </a:lnSpc>
              <a:spcBef>
                <a:spcPts val="0"/>
              </a:spcBef>
              <a:spcAft>
                <a:spcPts val="0"/>
              </a:spcAft>
              <a:buSzPts val="1000"/>
              <a:buNone/>
              <a:defRPr sz="1000"/>
            </a:lvl4pPr>
            <a:lvl5pPr lvl="4">
              <a:lnSpc>
                <a:spcPct val="100000"/>
              </a:lnSpc>
              <a:spcBef>
                <a:spcPts val="0"/>
              </a:spcBef>
              <a:spcAft>
                <a:spcPts val="0"/>
              </a:spcAft>
              <a:buSzPts val="1000"/>
              <a:buNone/>
              <a:defRPr sz="1000"/>
            </a:lvl5pPr>
            <a:lvl6pPr lvl="5">
              <a:lnSpc>
                <a:spcPct val="100000"/>
              </a:lnSpc>
              <a:spcBef>
                <a:spcPts val="0"/>
              </a:spcBef>
              <a:spcAft>
                <a:spcPts val="0"/>
              </a:spcAft>
              <a:buSzPts val="1000"/>
              <a:buNone/>
              <a:defRPr sz="1000"/>
            </a:lvl6pPr>
            <a:lvl7pPr lvl="6">
              <a:lnSpc>
                <a:spcPct val="100000"/>
              </a:lnSpc>
              <a:spcBef>
                <a:spcPts val="0"/>
              </a:spcBef>
              <a:spcAft>
                <a:spcPts val="0"/>
              </a:spcAft>
              <a:buSzPts val="1000"/>
              <a:buNone/>
              <a:defRPr sz="1000"/>
            </a:lvl7pPr>
            <a:lvl8pPr lvl="7">
              <a:lnSpc>
                <a:spcPct val="100000"/>
              </a:lnSpc>
              <a:spcBef>
                <a:spcPts val="0"/>
              </a:spcBef>
              <a:spcAft>
                <a:spcPts val="0"/>
              </a:spcAft>
              <a:buSzPts val="1000"/>
              <a:buNone/>
              <a:defRPr sz="1000"/>
            </a:lvl8pPr>
            <a:lvl9pPr lvl="8">
              <a:lnSpc>
                <a:spcPct val="100000"/>
              </a:lnSpc>
              <a:spcBef>
                <a:spcPts val="0"/>
              </a:spcBef>
              <a:spcAft>
                <a:spcPts val="0"/>
              </a:spcAft>
              <a:buSzPts val="1000"/>
              <a:buNone/>
              <a:defRPr sz="1000"/>
            </a:lvl9pPr>
          </a:lstStyle>
          <a:p/>
        </p:txBody>
      </p:sp>
      <p:sp>
        <p:nvSpPr>
          <p:cNvPr id="194" name="Google Shape;194;p26"/>
          <p:cNvSpPr txBox="1"/>
          <p:nvPr>
            <p:ph hasCustomPrompt="1" idx="2" type="title"/>
          </p:nvPr>
        </p:nvSpPr>
        <p:spPr>
          <a:xfrm>
            <a:off x="2023007" y="654113"/>
            <a:ext cx="1739100" cy="577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95" name="Google Shape;195;p26"/>
          <p:cNvSpPr txBox="1"/>
          <p:nvPr>
            <p:ph idx="3" type="ctrTitle"/>
          </p:nvPr>
        </p:nvSpPr>
        <p:spPr>
          <a:xfrm>
            <a:off x="3425264" y="1224286"/>
            <a:ext cx="2251800" cy="577800"/>
          </a:xfrm>
          <a:prstGeom prst="rect">
            <a:avLst/>
          </a:prstGeom>
        </p:spPr>
        <p:txBody>
          <a:bodyPr anchorCtr="0" anchor="b" bIns="91425" lIns="91425" spcFirstLastPara="1" rIns="91425" wrap="square" tIns="91425">
            <a:noAutofit/>
          </a:bodyPr>
          <a:lstStyle>
            <a:lvl1pPr lvl="0">
              <a:spcBef>
                <a:spcPts val="0"/>
              </a:spcBef>
              <a:spcAft>
                <a:spcPts val="0"/>
              </a:spcAft>
              <a:buSzPts val="1200"/>
              <a:buNone/>
              <a:defRPr sz="1200"/>
            </a:lvl1pPr>
            <a:lvl2pPr lvl="1">
              <a:spcBef>
                <a:spcPts val="0"/>
              </a:spcBef>
              <a:spcAft>
                <a:spcPts val="0"/>
              </a:spcAft>
              <a:buSzPts val="1200"/>
              <a:buNone/>
              <a:defRPr sz="1200"/>
            </a:lvl2pPr>
            <a:lvl3pPr lvl="2">
              <a:spcBef>
                <a:spcPts val="0"/>
              </a:spcBef>
              <a:spcAft>
                <a:spcPts val="0"/>
              </a:spcAft>
              <a:buSzPts val="1200"/>
              <a:buNone/>
              <a:defRPr sz="1200"/>
            </a:lvl3pPr>
            <a:lvl4pPr lvl="3">
              <a:spcBef>
                <a:spcPts val="0"/>
              </a:spcBef>
              <a:spcAft>
                <a:spcPts val="0"/>
              </a:spcAft>
              <a:buSzPts val="1200"/>
              <a:buNone/>
              <a:defRPr sz="1200"/>
            </a:lvl4pPr>
            <a:lvl5pPr lvl="4">
              <a:spcBef>
                <a:spcPts val="0"/>
              </a:spcBef>
              <a:spcAft>
                <a:spcPts val="0"/>
              </a:spcAft>
              <a:buSzPts val="1200"/>
              <a:buNone/>
              <a:defRPr sz="1200"/>
            </a:lvl5pPr>
            <a:lvl6pPr lvl="5">
              <a:spcBef>
                <a:spcPts val="0"/>
              </a:spcBef>
              <a:spcAft>
                <a:spcPts val="0"/>
              </a:spcAft>
              <a:buSzPts val="1200"/>
              <a:buNone/>
              <a:defRPr sz="1200"/>
            </a:lvl6pPr>
            <a:lvl7pPr lvl="6">
              <a:spcBef>
                <a:spcPts val="0"/>
              </a:spcBef>
              <a:spcAft>
                <a:spcPts val="0"/>
              </a:spcAft>
              <a:buSzPts val="1200"/>
              <a:buNone/>
              <a:defRPr sz="1200"/>
            </a:lvl7pPr>
            <a:lvl8pPr lvl="7">
              <a:spcBef>
                <a:spcPts val="0"/>
              </a:spcBef>
              <a:spcAft>
                <a:spcPts val="0"/>
              </a:spcAft>
              <a:buSzPts val="1200"/>
              <a:buNone/>
              <a:defRPr sz="1200"/>
            </a:lvl8pPr>
            <a:lvl9pPr lvl="8">
              <a:spcBef>
                <a:spcPts val="0"/>
              </a:spcBef>
              <a:spcAft>
                <a:spcPts val="0"/>
              </a:spcAft>
              <a:buSzPts val="1200"/>
              <a:buNone/>
              <a:defRPr sz="1200"/>
            </a:lvl9pPr>
          </a:lstStyle>
          <a:p/>
        </p:txBody>
      </p:sp>
      <p:sp>
        <p:nvSpPr>
          <p:cNvPr id="196" name="Google Shape;196;p26"/>
          <p:cNvSpPr txBox="1"/>
          <p:nvPr>
            <p:ph idx="4" type="subTitle"/>
          </p:nvPr>
        </p:nvSpPr>
        <p:spPr>
          <a:xfrm>
            <a:off x="3425259" y="1638859"/>
            <a:ext cx="1976700" cy="572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000"/>
              <a:buNone/>
              <a:defRPr sz="1000"/>
            </a:lvl1pPr>
            <a:lvl2pPr lvl="1">
              <a:lnSpc>
                <a:spcPct val="100000"/>
              </a:lnSpc>
              <a:spcBef>
                <a:spcPts val="0"/>
              </a:spcBef>
              <a:spcAft>
                <a:spcPts val="0"/>
              </a:spcAft>
              <a:buSzPts val="1000"/>
              <a:buNone/>
              <a:defRPr sz="1000"/>
            </a:lvl2pPr>
            <a:lvl3pPr lvl="2">
              <a:lnSpc>
                <a:spcPct val="100000"/>
              </a:lnSpc>
              <a:spcBef>
                <a:spcPts val="0"/>
              </a:spcBef>
              <a:spcAft>
                <a:spcPts val="0"/>
              </a:spcAft>
              <a:buSzPts val="1000"/>
              <a:buNone/>
              <a:defRPr sz="1000"/>
            </a:lvl3pPr>
            <a:lvl4pPr lvl="3">
              <a:lnSpc>
                <a:spcPct val="100000"/>
              </a:lnSpc>
              <a:spcBef>
                <a:spcPts val="0"/>
              </a:spcBef>
              <a:spcAft>
                <a:spcPts val="0"/>
              </a:spcAft>
              <a:buSzPts val="1000"/>
              <a:buNone/>
              <a:defRPr sz="1000"/>
            </a:lvl4pPr>
            <a:lvl5pPr lvl="4">
              <a:lnSpc>
                <a:spcPct val="100000"/>
              </a:lnSpc>
              <a:spcBef>
                <a:spcPts val="0"/>
              </a:spcBef>
              <a:spcAft>
                <a:spcPts val="0"/>
              </a:spcAft>
              <a:buSzPts val="1000"/>
              <a:buNone/>
              <a:defRPr sz="1000"/>
            </a:lvl5pPr>
            <a:lvl6pPr lvl="5">
              <a:lnSpc>
                <a:spcPct val="100000"/>
              </a:lnSpc>
              <a:spcBef>
                <a:spcPts val="0"/>
              </a:spcBef>
              <a:spcAft>
                <a:spcPts val="0"/>
              </a:spcAft>
              <a:buSzPts val="1000"/>
              <a:buNone/>
              <a:defRPr sz="1000"/>
            </a:lvl6pPr>
            <a:lvl7pPr lvl="6">
              <a:lnSpc>
                <a:spcPct val="100000"/>
              </a:lnSpc>
              <a:spcBef>
                <a:spcPts val="0"/>
              </a:spcBef>
              <a:spcAft>
                <a:spcPts val="0"/>
              </a:spcAft>
              <a:buSzPts val="1000"/>
              <a:buNone/>
              <a:defRPr sz="1000"/>
            </a:lvl7pPr>
            <a:lvl8pPr lvl="7">
              <a:lnSpc>
                <a:spcPct val="100000"/>
              </a:lnSpc>
              <a:spcBef>
                <a:spcPts val="0"/>
              </a:spcBef>
              <a:spcAft>
                <a:spcPts val="0"/>
              </a:spcAft>
              <a:buSzPts val="1000"/>
              <a:buNone/>
              <a:defRPr sz="1000"/>
            </a:lvl8pPr>
            <a:lvl9pPr lvl="8">
              <a:lnSpc>
                <a:spcPct val="100000"/>
              </a:lnSpc>
              <a:spcBef>
                <a:spcPts val="0"/>
              </a:spcBef>
              <a:spcAft>
                <a:spcPts val="0"/>
              </a:spcAft>
              <a:buSzPts val="1000"/>
              <a:buNone/>
              <a:defRPr sz="1000"/>
            </a:lvl9pPr>
          </a:lstStyle>
          <a:p/>
        </p:txBody>
      </p:sp>
      <p:sp>
        <p:nvSpPr>
          <p:cNvPr id="197" name="Google Shape;197;p26"/>
          <p:cNvSpPr txBox="1"/>
          <p:nvPr>
            <p:ph hasCustomPrompt="1" idx="5" type="title"/>
          </p:nvPr>
        </p:nvSpPr>
        <p:spPr>
          <a:xfrm>
            <a:off x="2023007" y="1488788"/>
            <a:ext cx="1615200" cy="577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98" name="Google Shape;198;p26"/>
          <p:cNvSpPr txBox="1"/>
          <p:nvPr>
            <p:ph idx="6" type="ctrTitle"/>
          </p:nvPr>
        </p:nvSpPr>
        <p:spPr>
          <a:xfrm>
            <a:off x="3427999" y="2061098"/>
            <a:ext cx="2251800" cy="577800"/>
          </a:xfrm>
          <a:prstGeom prst="rect">
            <a:avLst/>
          </a:prstGeom>
        </p:spPr>
        <p:txBody>
          <a:bodyPr anchorCtr="0" anchor="b" bIns="91425" lIns="91425" spcFirstLastPara="1" rIns="91425" wrap="square" tIns="91425">
            <a:noAutofit/>
          </a:bodyPr>
          <a:lstStyle>
            <a:lvl1pPr lvl="0">
              <a:spcBef>
                <a:spcPts val="0"/>
              </a:spcBef>
              <a:spcAft>
                <a:spcPts val="0"/>
              </a:spcAft>
              <a:buSzPts val="1200"/>
              <a:buNone/>
              <a:defRPr sz="1200"/>
            </a:lvl1pPr>
            <a:lvl2pPr lvl="1">
              <a:spcBef>
                <a:spcPts val="0"/>
              </a:spcBef>
              <a:spcAft>
                <a:spcPts val="0"/>
              </a:spcAft>
              <a:buSzPts val="1200"/>
              <a:buNone/>
              <a:defRPr sz="1200"/>
            </a:lvl2pPr>
            <a:lvl3pPr lvl="2">
              <a:spcBef>
                <a:spcPts val="0"/>
              </a:spcBef>
              <a:spcAft>
                <a:spcPts val="0"/>
              </a:spcAft>
              <a:buSzPts val="1200"/>
              <a:buNone/>
              <a:defRPr sz="1200"/>
            </a:lvl3pPr>
            <a:lvl4pPr lvl="3">
              <a:spcBef>
                <a:spcPts val="0"/>
              </a:spcBef>
              <a:spcAft>
                <a:spcPts val="0"/>
              </a:spcAft>
              <a:buSzPts val="1200"/>
              <a:buNone/>
              <a:defRPr sz="1200"/>
            </a:lvl4pPr>
            <a:lvl5pPr lvl="4">
              <a:spcBef>
                <a:spcPts val="0"/>
              </a:spcBef>
              <a:spcAft>
                <a:spcPts val="0"/>
              </a:spcAft>
              <a:buSzPts val="1200"/>
              <a:buNone/>
              <a:defRPr sz="1200"/>
            </a:lvl5pPr>
            <a:lvl6pPr lvl="5">
              <a:spcBef>
                <a:spcPts val="0"/>
              </a:spcBef>
              <a:spcAft>
                <a:spcPts val="0"/>
              </a:spcAft>
              <a:buSzPts val="1200"/>
              <a:buNone/>
              <a:defRPr sz="1200"/>
            </a:lvl6pPr>
            <a:lvl7pPr lvl="6">
              <a:spcBef>
                <a:spcPts val="0"/>
              </a:spcBef>
              <a:spcAft>
                <a:spcPts val="0"/>
              </a:spcAft>
              <a:buSzPts val="1200"/>
              <a:buNone/>
              <a:defRPr sz="1200"/>
            </a:lvl7pPr>
            <a:lvl8pPr lvl="7">
              <a:spcBef>
                <a:spcPts val="0"/>
              </a:spcBef>
              <a:spcAft>
                <a:spcPts val="0"/>
              </a:spcAft>
              <a:buSzPts val="1200"/>
              <a:buNone/>
              <a:defRPr sz="1200"/>
            </a:lvl8pPr>
            <a:lvl9pPr lvl="8">
              <a:spcBef>
                <a:spcPts val="0"/>
              </a:spcBef>
              <a:spcAft>
                <a:spcPts val="0"/>
              </a:spcAft>
              <a:buSzPts val="1200"/>
              <a:buNone/>
              <a:defRPr sz="1200"/>
            </a:lvl9pPr>
          </a:lstStyle>
          <a:p/>
        </p:txBody>
      </p:sp>
      <p:sp>
        <p:nvSpPr>
          <p:cNvPr id="199" name="Google Shape;199;p26"/>
          <p:cNvSpPr txBox="1"/>
          <p:nvPr>
            <p:ph idx="7" type="subTitle"/>
          </p:nvPr>
        </p:nvSpPr>
        <p:spPr>
          <a:xfrm>
            <a:off x="3427997" y="2475197"/>
            <a:ext cx="1906500" cy="572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000"/>
              <a:buNone/>
              <a:defRPr sz="1000"/>
            </a:lvl1pPr>
            <a:lvl2pPr lvl="1">
              <a:lnSpc>
                <a:spcPct val="100000"/>
              </a:lnSpc>
              <a:spcBef>
                <a:spcPts val="0"/>
              </a:spcBef>
              <a:spcAft>
                <a:spcPts val="0"/>
              </a:spcAft>
              <a:buSzPts val="1000"/>
              <a:buNone/>
              <a:defRPr sz="1000"/>
            </a:lvl2pPr>
            <a:lvl3pPr lvl="2">
              <a:lnSpc>
                <a:spcPct val="100000"/>
              </a:lnSpc>
              <a:spcBef>
                <a:spcPts val="0"/>
              </a:spcBef>
              <a:spcAft>
                <a:spcPts val="0"/>
              </a:spcAft>
              <a:buSzPts val="1000"/>
              <a:buNone/>
              <a:defRPr sz="1000"/>
            </a:lvl3pPr>
            <a:lvl4pPr lvl="3">
              <a:lnSpc>
                <a:spcPct val="100000"/>
              </a:lnSpc>
              <a:spcBef>
                <a:spcPts val="0"/>
              </a:spcBef>
              <a:spcAft>
                <a:spcPts val="0"/>
              </a:spcAft>
              <a:buSzPts val="1000"/>
              <a:buNone/>
              <a:defRPr sz="1000"/>
            </a:lvl4pPr>
            <a:lvl5pPr lvl="4">
              <a:lnSpc>
                <a:spcPct val="100000"/>
              </a:lnSpc>
              <a:spcBef>
                <a:spcPts val="0"/>
              </a:spcBef>
              <a:spcAft>
                <a:spcPts val="0"/>
              </a:spcAft>
              <a:buSzPts val="1000"/>
              <a:buNone/>
              <a:defRPr sz="1000"/>
            </a:lvl5pPr>
            <a:lvl6pPr lvl="5">
              <a:lnSpc>
                <a:spcPct val="100000"/>
              </a:lnSpc>
              <a:spcBef>
                <a:spcPts val="0"/>
              </a:spcBef>
              <a:spcAft>
                <a:spcPts val="0"/>
              </a:spcAft>
              <a:buSzPts val="1000"/>
              <a:buNone/>
              <a:defRPr sz="1000"/>
            </a:lvl6pPr>
            <a:lvl7pPr lvl="6">
              <a:lnSpc>
                <a:spcPct val="100000"/>
              </a:lnSpc>
              <a:spcBef>
                <a:spcPts val="0"/>
              </a:spcBef>
              <a:spcAft>
                <a:spcPts val="0"/>
              </a:spcAft>
              <a:buSzPts val="1000"/>
              <a:buNone/>
              <a:defRPr sz="1000"/>
            </a:lvl7pPr>
            <a:lvl8pPr lvl="7">
              <a:lnSpc>
                <a:spcPct val="100000"/>
              </a:lnSpc>
              <a:spcBef>
                <a:spcPts val="0"/>
              </a:spcBef>
              <a:spcAft>
                <a:spcPts val="0"/>
              </a:spcAft>
              <a:buSzPts val="1000"/>
              <a:buNone/>
              <a:defRPr sz="1000"/>
            </a:lvl8pPr>
            <a:lvl9pPr lvl="8">
              <a:lnSpc>
                <a:spcPct val="100000"/>
              </a:lnSpc>
              <a:spcBef>
                <a:spcPts val="0"/>
              </a:spcBef>
              <a:spcAft>
                <a:spcPts val="0"/>
              </a:spcAft>
              <a:buSzPts val="1000"/>
              <a:buNone/>
              <a:defRPr sz="1000"/>
            </a:lvl9pPr>
          </a:lstStyle>
          <a:p/>
        </p:txBody>
      </p:sp>
      <p:sp>
        <p:nvSpPr>
          <p:cNvPr id="200" name="Google Shape;200;p26"/>
          <p:cNvSpPr txBox="1"/>
          <p:nvPr>
            <p:ph hasCustomPrompt="1" idx="8" type="title"/>
          </p:nvPr>
        </p:nvSpPr>
        <p:spPr>
          <a:xfrm>
            <a:off x="2023007" y="2323463"/>
            <a:ext cx="1573500" cy="577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201" name="Google Shape;201;p26"/>
          <p:cNvSpPr txBox="1"/>
          <p:nvPr>
            <p:ph idx="9" type="ctrTitle"/>
          </p:nvPr>
        </p:nvSpPr>
        <p:spPr>
          <a:xfrm rot="5400000">
            <a:off x="6601629" y="1646270"/>
            <a:ext cx="2913300" cy="4875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202" name="Google Shape;202;p26"/>
          <p:cNvSpPr txBox="1"/>
          <p:nvPr>
            <p:ph idx="13" type="ctrTitle"/>
          </p:nvPr>
        </p:nvSpPr>
        <p:spPr>
          <a:xfrm>
            <a:off x="3427999" y="2897911"/>
            <a:ext cx="2251800" cy="577800"/>
          </a:xfrm>
          <a:prstGeom prst="rect">
            <a:avLst/>
          </a:prstGeom>
        </p:spPr>
        <p:txBody>
          <a:bodyPr anchorCtr="0" anchor="b" bIns="91425" lIns="91425" spcFirstLastPara="1" rIns="91425" wrap="square" tIns="91425">
            <a:noAutofit/>
          </a:bodyPr>
          <a:lstStyle>
            <a:lvl1pPr lvl="0">
              <a:spcBef>
                <a:spcPts val="0"/>
              </a:spcBef>
              <a:spcAft>
                <a:spcPts val="0"/>
              </a:spcAft>
              <a:buSzPts val="1200"/>
              <a:buNone/>
              <a:defRPr sz="1200"/>
            </a:lvl1pPr>
            <a:lvl2pPr lvl="1">
              <a:spcBef>
                <a:spcPts val="0"/>
              </a:spcBef>
              <a:spcAft>
                <a:spcPts val="0"/>
              </a:spcAft>
              <a:buSzPts val="1200"/>
              <a:buNone/>
              <a:defRPr sz="1200"/>
            </a:lvl2pPr>
            <a:lvl3pPr lvl="2">
              <a:spcBef>
                <a:spcPts val="0"/>
              </a:spcBef>
              <a:spcAft>
                <a:spcPts val="0"/>
              </a:spcAft>
              <a:buSzPts val="1200"/>
              <a:buNone/>
              <a:defRPr sz="1200"/>
            </a:lvl3pPr>
            <a:lvl4pPr lvl="3">
              <a:spcBef>
                <a:spcPts val="0"/>
              </a:spcBef>
              <a:spcAft>
                <a:spcPts val="0"/>
              </a:spcAft>
              <a:buSzPts val="1200"/>
              <a:buNone/>
              <a:defRPr sz="1200"/>
            </a:lvl4pPr>
            <a:lvl5pPr lvl="4">
              <a:spcBef>
                <a:spcPts val="0"/>
              </a:spcBef>
              <a:spcAft>
                <a:spcPts val="0"/>
              </a:spcAft>
              <a:buSzPts val="1200"/>
              <a:buNone/>
              <a:defRPr sz="1200"/>
            </a:lvl5pPr>
            <a:lvl6pPr lvl="5">
              <a:spcBef>
                <a:spcPts val="0"/>
              </a:spcBef>
              <a:spcAft>
                <a:spcPts val="0"/>
              </a:spcAft>
              <a:buSzPts val="1200"/>
              <a:buNone/>
              <a:defRPr sz="1200"/>
            </a:lvl6pPr>
            <a:lvl7pPr lvl="6">
              <a:spcBef>
                <a:spcPts val="0"/>
              </a:spcBef>
              <a:spcAft>
                <a:spcPts val="0"/>
              </a:spcAft>
              <a:buSzPts val="1200"/>
              <a:buNone/>
              <a:defRPr sz="1200"/>
            </a:lvl7pPr>
            <a:lvl8pPr lvl="7">
              <a:spcBef>
                <a:spcPts val="0"/>
              </a:spcBef>
              <a:spcAft>
                <a:spcPts val="0"/>
              </a:spcAft>
              <a:buSzPts val="1200"/>
              <a:buNone/>
              <a:defRPr sz="1200"/>
            </a:lvl8pPr>
            <a:lvl9pPr lvl="8">
              <a:spcBef>
                <a:spcPts val="0"/>
              </a:spcBef>
              <a:spcAft>
                <a:spcPts val="0"/>
              </a:spcAft>
              <a:buSzPts val="1200"/>
              <a:buNone/>
              <a:defRPr sz="1200"/>
            </a:lvl9pPr>
          </a:lstStyle>
          <a:p/>
        </p:txBody>
      </p:sp>
      <p:sp>
        <p:nvSpPr>
          <p:cNvPr id="203" name="Google Shape;203;p26"/>
          <p:cNvSpPr txBox="1"/>
          <p:nvPr>
            <p:ph idx="14" type="subTitle"/>
          </p:nvPr>
        </p:nvSpPr>
        <p:spPr>
          <a:xfrm>
            <a:off x="3427997" y="3311534"/>
            <a:ext cx="1906500" cy="572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000"/>
              <a:buNone/>
              <a:defRPr sz="1000"/>
            </a:lvl1pPr>
            <a:lvl2pPr lvl="1">
              <a:lnSpc>
                <a:spcPct val="100000"/>
              </a:lnSpc>
              <a:spcBef>
                <a:spcPts val="0"/>
              </a:spcBef>
              <a:spcAft>
                <a:spcPts val="0"/>
              </a:spcAft>
              <a:buSzPts val="1000"/>
              <a:buNone/>
              <a:defRPr sz="1000"/>
            </a:lvl2pPr>
            <a:lvl3pPr lvl="2">
              <a:lnSpc>
                <a:spcPct val="100000"/>
              </a:lnSpc>
              <a:spcBef>
                <a:spcPts val="0"/>
              </a:spcBef>
              <a:spcAft>
                <a:spcPts val="0"/>
              </a:spcAft>
              <a:buSzPts val="1000"/>
              <a:buNone/>
              <a:defRPr sz="1000"/>
            </a:lvl3pPr>
            <a:lvl4pPr lvl="3">
              <a:lnSpc>
                <a:spcPct val="100000"/>
              </a:lnSpc>
              <a:spcBef>
                <a:spcPts val="0"/>
              </a:spcBef>
              <a:spcAft>
                <a:spcPts val="0"/>
              </a:spcAft>
              <a:buSzPts val="1000"/>
              <a:buNone/>
              <a:defRPr sz="1000"/>
            </a:lvl4pPr>
            <a:lvl5pPr lvl="4">
              <a:lnSpc>
                <a:spcPct val="100000"/>
              </a:lnSpc>
              <a:spcBef>
                <a:spcPts val="0"/>
              </a:spcBef>
              <a:spcAft>
                <a:spcPts val="0"/>
              </a:spcAft>
              <a:buSzPts val="1000"/>
              <a:buNone/>
              <a:defRPr sz="1000"/>
            </a:lvl5pPr>
            <a:lvl6pPr lvl="5">
              <a:lnSpc>
                <a:spcPct val="100000"/>
              </a:lnSpc>
              <a:spcBef>
                <a:spcPts val="0"/>
              </a:spcBef>
              <a:spcAft>
                <a:spcPts val="0"/>
              </a:spcAft>
              <a:buSzPts val="1000"/>
              <a:buNone/>
              <a:defRPr sz="1000"/>
            </a:lvl6pPr>
            <a:lvl7pPr lvl="6">
              <a:lnSpc>
                <a:spcPct val="100000"/>
              </a:lnSpc>
              <a:spcBef>
                <a:spcPts val="0"/>
              </a:spcBef>
              <a:spcAft>
                <a:spcPts val="0"/>
              </a:spcAft>
              <a:buSzPts val="1000"/>
              <a:buNone/>
              <a:defRPr sz="1000"/>
            </a:lvl7pPr>
            <a:lvl8pPr lvl="7">
              <a:lnSpc>
                <a:spcPct val="100000"/>
              </a:lnSpc>
              <a:spcBef>
                <a:spcPts val="0"/>
              </a:spcBef>
              <a:spcAft>
                <a:spcPts val="0"/>
              </a:spcAft>
              <a:buSzPts val="1000"/>
              <a:buNone/>
              <a:defRPr sz="1000"/>
            </a:lvl8pPr>
            <a:lvl9pPr lvl="8">
              <a:lnSpc>
                <a:spcPct val="100000"/>
              </a:lnSpc>
              <a:spcBef>
                <a:spcPts val="0"/>
              </a:spcBef>
              <a:spcAft>
                <a:spcPts val="0"/>
              </a:spcAft>
              <a:buSzPts val="1000"/>
              <a:buNone/>
              <a:defRPr sz="1000"/>
            </a:lvl9pPr>
          </a:lstStyle>
          <a:p/>
        </p:txBody>
      </p:sp>
      <p:sp>
        <p:nvSpPr>
          <p:cNvPr id="204" name="Google Shape;204;p26"/>
          <p:cNvSpPr txBox="1"/>
          <p:nvPr>
            <p:ph hasCustomPrompt="1" idx="15" type="title"/>
          </p:nvPr>
        </p:nvSpPr>
        <p:spPr>
          <a:xfrm>
            <a:off x="2023007" y="3158138"/>
            <a:ext cx="1573500" cy="577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205" name="Google Shape;205;p26"/>
          <p:cNvSpPr txBox="1"/>
          <p:nvPr>
            <p:ph idx="16" type="ctrTitle"/>
          </p:nvPr>
        </p:nvSpPr>
        <p:spPr>
          <a:xfrm>
            <a:off x="3427999" y="3734723"/>
            <a:ext cx="2251800" cy="577800"/>
          </a:xfrm>
          <a:prstGeom prst="rect">
            <a:avLst/>
          </a:prstGeom>
        </p:spPr>
        <p:txBody>
          <a:bodyPr anchorCtr="0" anchor="b" bIns="91425" lIns="91425" spcFirstLastPara="1" rIns="91425" wrap="square" tIns="91425">
            <a:noAutofit/>
          </a:bodyPr>
          <a:lstStyle>
            <a:lvl1pPr lvl="0">
              <a:spcBef>
                <a:spcPts val="0"/>
              </a:spcBef>
              <a:spcAft>
                <a:spcPts val="0"/>
              </a:spcAft>
              <a:buSzPts val="1200"/>
              <a:buNone/>
              <a:defRPr sz="1200"/>
            </a:lvl1pPr>
            <a:lvl2pPr lvl="1">
              <a:spcBef>
                <a:spcPts val="0"/>
              </a:spcBef>
              <a:spcAft>
                <a:spcPts val="0"/>
              </a:spcAft>
              <a:buSzPts val="1200"/>
              <a:buNone/>
              <a:defRPr sz="1200"/>
            </a:lvl2pPr>
            <a:lvl3pPr lvl="2">
              <a:spcBef>
                <a:spcPts val="0"/>
              </a:spcBef>
              <a:spcAft>
                <a:spcPts val="0"/>
              </a:spcAft>
              <a:buSzPts val="1200"/>
              <a:buNone/>
              <a:defRPr sz="1200"/>
            </a:lvl3pPr>
            <a:lvl4pPr lvl="3">
              <a:spcBef>
                <a:spcPts val="0"/>
              </a:spcBef>
              <a:spcAft>
                <a:spcPts val="0"/>
              </a:spcAft>
              <a:buSzPts val="1200"/>
              <a:buNone/>
              <a:defRPr sz="1200"/>
            </a:lvl4pPr>
            <a:lvl5pPr lvl="4">
              <a:spcBef>
                <a:spcPts val="0"/>
              </a:spcBef>
              <a:spcAft>
                <a:spcPts val="0"/>
              </a:spcAft>
              <a:buSzPts val="1200"/>
              <a:buNone/>
              <a:defRPr sz="1200"/>
            </a:lvl5pPr>
            <a:lvl6pPr lvl="5">
              <a:spcBef>
                <a:spcPts val="0"/>
              </a:spcBef>
              <a:spcAft>
                <a:spcPts val="0"/>
              </a:spcAft>
              <a:buSzPts val="1200"/>
              <a:buNone/>
              <a:defRPr sz="1200"/>
            </a:lvl6pPr>
            <a:lvl7pPr lvl="6">
              <a:spcBef>
                <a:spcPts val="0"/>
              </a:spcBef>
              <a:spcAft>
                <a:spcPts val="0"/>
              </a:spcAft>
              <a:buSzPts val="1200"/>
              <a:buNone/>
              <a:defRPr sz="1200"/>
            </a:lvl7pPr>
            <a:lvl8pPr lvl="7">
              <a:spcBef>
                <a:spcPts val="0"/>
              </a:spcBef>
              <a:spcAft>
                <a:spcPts val="0"/>
              </a:spcAft>
              <a:buSzPts val="1200"/>
              <a:buNone/>
              <a:defRPr sz="1200"/>
            </a:lvl8pPr>
            <a:lvl9pPr lvl="8">
              <a:spcBef>
                <a:spcPts val="0"/>
              </a:spcBef>
              <a:spcAft>
                <a:spcPts val="0"/>
              </a:spcAft>
              <a:buSzPts val="1200"/>
              <a:buNone/>
              <a:defRPr sz="1200"/>
            </a:lvl9pPr>
          </a:lstStyle>
          <a:p/>
        </p:txBody>
      </p:sp>
      <p:sp>
        <p:nvSpPr>
          <p:cNvPr id="206" name="Google Shape;206;p26"/>
          <p:cNvSpPr txBox="1"/>
          <p:nvPr>
            <p:ph idx="17" type="subTitle"/>
          </p:nvPr>
        </p:nvSpPr>
        <p:spPr>
          <a:xfrm>
            <a:off x="3427997" y="4147872"/>
            <a:ext cx="1906500" cy="572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000"/>
              <a:buNone/>
              <a:defRPr sz="1000"/>
            </a:lvl1pPr>
            <a:lvl2pPr lvl="1">
              <a:lnSpc>
                <a:spcPct val="100000"/>
              </a:lnSpc>
              <a:spcBef>
                <a:spcPts val="0"/>
              </a:spcBef>
              <a:spcAft>
                <a:spcPts val="0"/>
              </a:spcAft>
              <a:buSzPts val="1000"/>
              <a:buNone/>
              <a:defRPr sz="1000"/>
            </a:lvl2pPr>
            <a:lvl3pPr lvl="2">
              <a:lnSpc>
                <a:spcPct val="100000"/>
              </a:lnSpc>
              <a:spcBef>
                <a:spcPts val="0"/>
              </a:spcBef>
              <a:spcAft>
                <a:spcPts val="0"/>
              </a:spcAft>
              <a:buSzPts val="1000"/>
              <a:buNone/>
              <a:defRPr sz="1000"/>
            </a:lvl3pPr>
            <a:lvl4pPr lvl="3">
              <a:lnSpc>
                <a:spcPct val="100000"/>
              </a:lnSpc>
              <a:spcBef>
                <a:spcPts val="0"/>
              </a:spcBef>
              <a:spcAft>
                <a:spcPts val="0"/>
              </a:spcAft>
              <a:buSzPts val="1000"/>
              <a:buNone/>
              <a:defRPr sz="1000"/>
            </a:lvl4pPr>
            <a:lvl5pPr lvl="4">
              <a:lnSpc>
                <a:spcPct val="100000"/>
              </a:lnSpc>
              <a:spcBef>
                <a:spcPts val="0"/>
              </a:spcBef>
              <a:spcAft>
                <a:spcPts val="0"/>
              </a:spcAft>
              <a:buSzPts val="1000"/>
              <a:buNone/>
              <a:defRPr sz="1000"/>
            </a:lvl5pPr>
            <a:lvl6pPr lvl="5">
              <a:lnSpc>
                <a:spcPct val="100000"/>
              </a:lnSpc>
              <a:spcBef>
                <a:spcPts val="0"/>
              </a:spcBef>
              <a:spcAft>
                <a:spcPts val="0"/>
              </a:spcAft>
              <a:buSzPts val="1000"/>
              <a:buNone/>
              <a:defRPr sz="1000"/>
            </a:lvl6pPr>
            <a:lvl7pPr lvl="6">
              <a:lnSpc>
                <a:spcPct val="100000"/>
              </a:lnSpc>
              <a:spcBef>
                <a:spcPts val="0"/>
              </a:spcBef>
              <a:spcAft>
                <a:spcPts val="0"/>
              </a:spcAft>
              <a:buSzPts val="1000"/>
              <a:buNone/>
              <a:defRPr sz="1000"/>
            </a:lvl7pPr>
            <a:lvl8pPr lvl="7">
              <a:lnSpc>
                <a:spcPct val="100000"/>
              </a:lnSpc>
              <a:spcBef>
                <a:spcPts val="0"/>
              </a:spcBef>
              <a:spcAft>
                <a:spcPts val="0"/>
              </a:spcAft>
              <a:buSzPts val="1000"/>
              <a:buNone/>
              <a:defRPr sz="1000"/>
            </a:lvl8pPr>
            <a:lvl9pPr lvl="8">
              <a:lnSpc>
                <a:spcPct val="100000"/>
              </a:lnSpc>
              <a:spcBef>
                <a:spcPts val="0"/>
              </a:spcBef>
              <a:spcAft>
                <a:spcPts val="0"/>
              </a:spcAft>
              <a:buSzPts val="1000"/>
              <a:buNone/>
              <a:defRPr sz="1000"/>
            </a:lvl9pPr>
          </a:lstStyle>
          <a:p/>
        </p:txBody>
      </p:sp>
      <p:sp>
        <p:nvSpPr>
          <p:cNvPr id="207" name="Google Shape;207;p26"/>
          <p:cNvSpPr txBox="1"/>
          <p:nvPr>
            <p:ph hasCustomPrompt="1" idx="18" type="title"/>
          </p:nvPr>
        </p:nvSpPr>
        <p:spPr>
          <a:xfrm>
            <a:off x="2023007" y="3992813"/>
            <a:ext cx="1573500" cy="577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1">
  <p:cSld name="CUSTOM_13">
    <p:spTree>
      <p:nvGrpSpPr>
        <p:cNvPr id="208" name="Shape 208"/>
        <p:cNvGrpSpPr/>
        <p:nvPr/>
      </p:nvGrpSpPr>
      <p:grpSpPr>
        <a:xfrm>
          <a:off x="0" y="0"/>
          <a:ext cx="0" cy="0"/>
          <a:chOff x="0" y="0"/>
          <a:chExt cx="0" cy="0"/>
        </a:xfrm>
      </p:grpSpPr>
      <p:sp>
        <p:nvSpPr>
          <p:cNvPr id="209" name="Google Shape;209;p27"/>
          <p:cNvSpPr txBox="1"/>
          <p:nvPr>
            <p:ph type="title"/>
          </p:nvPr>
        </p:nvSpPr>
        <p:spPr>
          <a:xfrm>
            <a:off x="672375" y="1432475"/>
            <a:ext cx="3498000" cy="896700"/>
          </a:xfrm>
          <a:prstGeom prst="rect">
            <a:avLst/>
          </a:prstGeom>
        </p:spPr>
        <p:txBody>
          <a:bodyPr anchorCtr="0" anchor="ctr" bIns="91425" lIns="91425" spcFirstLastPara="1" rIns="91425" wrap="square" tIns="91425">
            <a:noAutofit/>
          </a:bodyPr>
          <a:lstStyle>
            <a:lvl1pPr lvl="0" algn="r">
              <a:spcBef>
                <a:spcPts val="0"/>
              </a:spcBef>
              <a:spcAft>
                <a:spcPts val="0"/>
              </a:spcAft>
              <a:buClr>
                <a:srgbClr val="000000"/>
              </a:buClr>
              <a:buSzPts val="2800"/>
              <a:buNone/>
              <a:defRPr/>
            </a:lvl1pPr>
            <a:lvl2pPr lvl="1">
              <a:spcBef>
                <a:spcPts val="0"/>
              </a:spcBef>
              <a:spcAft>
                <a:spcPts val="0"/>
              </a:spcAft>
              <a:buClr>
                <a:srgbClr val="000000"/>
              </a:buClr>
              <a:buSzPts val="2800"/>
              <a:buNone/>
              <a:defRPr>
                <a:solidFill>
                  <a:srgbClr val="000000"/>
                </a:solidFill>
              </a:defRPr>
            </a:lvl2pPr>
            <a:lvl3pPr lvl="2">
              <a:spcBef>
                <a:spcPts val="0"/>
              </a:spcBef>
              <a:spcAft>
                <a:spcPts val="0"/>
              </a:spcAft>
              <a:buClr>
                <a:srgbClr val="000000"/>
              </a:buClr>
              <a:buSzPts val="2800"/>
              <a:buNone/>
              <a:defRPr>
                <a:solidFill>
                  <a:srgbClr val="000000"/>
                </a:solidFill>
              </a:defRPr>
            </a:lvl3pPr>
            <a:lvl4pPr lvl="3">
              <a:spcBef>
                <a:spcPts val="0"/>
              </a:spcBef>
              <a:spcAft>
                <a:spcPts val="0"/>
              </a:spcAft>
              <a:buClr>
                <a:srgbClr val="000000"/>
              </a:buClr>
              <a:buSzPts val="2800"/>
              <a:buNone/>
              <a:defRPr>
                <a:solidFill>
                  <a:srgbClr val="000000"/>
                </a:solidFill>
              </a:defRPr>
            </a:lvl4pPr>
            <a:lvl5pPr lvl="4">
              <a:spcBef>
                <a:spcPts val="0"/>
              </a:spcBef>
              <a:spcAft>
                <a:spcPts val="0"/>
              </a:spcAft>
              <a:buClr>
                <a:srgbClr val="000000"/>
              </a:buClr>
              <a:buSzPts val="2800"/>
              <a:buNone/>
              <a:defRPr>
                <a:solidFill>
                  <a:srgbClr val="000000"/>
                </a:solidFill>
              </a:defRPr>
            </a:lvl5pPr>
            <a:lvl6pPr lvl="5">
              <a:spcBef>
                <a:spcPts val="0"/>
              </a:spcBef>
              <a:spcAft>
                <a:spcPts val="0"/>
              </a:spcAft>
              <a:buClr>
                <a:srgbClr val="000000"/>
              </a:buClr>
              <a:buSzPts val="2800"/>
              <a:buNone/>
              <a:defRPr>
                <a:solidFill>
                  <a:srgbClr val="000000"/>
                </a:solidFill>
              </a:defRPr>
            </a:lvl6pPr>
            <a:lvl7pPr lvl="6">
              <a:spcBef>
                <a:spcPts val="0"/>
              </a:spcBef>
              <a:spcAft>
                <a:spcPts val="0"/>
              </a:spcAft>
              <a:buClr>
                <a:srgbClr val="000000"/>
              </a:buClr>
              <a:buSzPts val="2800"/>
              <a:buNone/>
              <a:defRPr>
                <a:solidFill>
                  <a:srgbClr val="000000"/>
                </a:solidFill>
              </a:defRPr>
            </a:lvl7pPr>
            <a:lvl8pPr lvl="7">
              <a:spcBef>
                <a:spcPts val="0"/>
              </a:spcBef>
              <a:spcAft>
                <a:spcPts val="0"/>
              </a:spcAft>
              <a:buClr>
                <a:srgbClr val="000000"/>
              </a:buClr>
              <a:buSzPts val="2800"/>
              <a:buNone/>
              <a:defRPr>
                <a:solidFill>
                  <a:srgbClr val="000000"/>
                </a:solidFill>
              </a:defRPr>
            </a:lvl8pPr>
            <a:lvl9pPr lvl="8">
              <a:spcBef>
                <a:spcPts val="0"/>
              </a:spcBef>
              <a:spcAft>
                <a:spcPts val="0"/>
              </a:spcAft>
              <a:buClr>
                <a:srgbClr val="000000"/>
              </a:buClr>
              <a:buSzPts val="2800"/>
              <a:buNone/>
              <a:defRPr>
                <a:solidFill>
                  <a:srgbClr val="000000"/>
                </a:solidFill>
              </a:defRPr>
            </a:lvl9pPr>
          </a:lstStyle>
          <a:p/>
        </p:txBody>
      </p:sp>
      <p:sp>
        <p:nvSpPr>
          <p:cNvPr id="210" name="Google Shape;210;p27"/>
          <p:cNvSpPr txBox="1"/>
          <p:nvPr>
            <p:ph idx="1" type="subTitle"/>
          </p:nvPr>
        </p:nvSpPr>
        <p:spPr>
          <a:xfrm flipH="1">
            <a:off x="1667175" y="2154225"/>
            <a:ext cx="2503200" cy="1170000"/>
          </a:xfrm>
          <a:prstGeom prst="rect">
            <a:avLst/>
          </a:prstGeom>
        </p:spPr>
        <p:txBody>
          <a:bodyPr anchorCtr="0" anchor="t" bIns="91425" lIns="91425" spcFirstLastPara="1" rIns="91425" wrap="square" tIns="91425">
            <a:noAutofit/>
          </a:bodyPr>
          <a:lstStyle>
            <a:lvl1pPr lvl="0" algn="r">
              <a:lnSpc>
                <a:spcPct val="100000"/>
              </a:lnSpc>
              <a:spcBef>
                <a:spcPts val="0"/>
              </a:spcBef>
              <a:spcAft>
                <a:spcPts val="0"/>
              </a:spcAft>
              <a:buSzPts val="1200"/>
              <a:buNone/>
              <a:defRPr/>
            </a:lvl1pPr>
            <a:lvl2pPr lvl="1">
              <a:lnSpc>
                <a:spcPct val="100000"/>
              </a:lnSpc>
              <a:spcBef>
                <a:spcPts val="0"/>
              </a:spcBef>
              <a:spcAft>
                <a:spcPts val="0"/>
              </a:spcAft>
              <a:buClr>
                <a:srgbClr val="000000"/>
              </a:buClr>
              <a:buSzPts val="2800"/>
              <a:buNone/>
              <a:defRPr sz="2800">
                <a:solidFill>
                  <a:srgbClr val="000000"/>
                </a:solidFill>
              </a:defRPr>
            </a:lvl2pPr>
            <a:lvl3pPr lvl="2">
              <a:lnSpc>
                <a:spcPct val="100000"/>
              </a:lnSpc>
              <a:spcBef>
                <a:spcPts val="0"/>
              </a:spcBef>
              <a:spcAft>
                <a:spcPts val="0"/>
              </a:spcAft>
              <a:buClr>
                <a:srgbClr val="000000"/>
              </a:buClr>
              <a:buSzPts val="2800"/>
              <a:buNone/>
              <a:defRPr sz="2800">
                <a:solidFill>
                  <a:srgbClr val="000000"/>
                </a:solidFill>
              </a:defRPr>
            </a:lvl3pPr>
            <a:lvl4pPr lvl="3">
              <a:lnSpc>
                <a:spcPct val="100000"/>
              </a:lnSpc>
              <a:spcBef>
                <a:spcPts val="0"/>
              </a:spcBef>
              <a:spcAft>
                <a:spcPts val="0"/>
              </a:spcAft>
              <a:buClr>
                <a:srgbClr val="000000"/>
              </a:buClr>
              <a:buSzPts val="2800"/>
              <a:buNone/>
              <a:defRPr sz="2800">
                <a:solidFill>
                  <a:srgbClr val="000000"/>
                </a:solidFill>
              </a:defRPr>
            </a:lvl4pPr>
            <a:lvl5pPr lvl="4">
              <a:lnSpc>
                <a:spcPct val="100000"/>
              </a:lnSpc>
              <a:spcBef>
                <a:spcPts val="0"/>
              </a:spcBef>
              <a:spcAft>
                <a:spcPts val="0"/>
              </a:spcAft>
              <a:buClr>
                <a:srgbClr val="000000"/>
              </a:buClr>
              <a:buSzPts val="2800"/>
              <a:buNone/>
              <a:defRPr sz="2800">
                <a:solidFill>
                  <a:srgbClr val="000000"/>
                </a:solidFill>
              </a:defRPr>
            </a:lvl5pPr>
            <a:lvl6pPr lvl="5">
              <a:lnSpc>
                <a:spcPct val="100000"/>
              </a:lnSpc>
              <a:spcBef>
                <a:spcPts val="0"/>
              </a:spcBef>
              <a:spcAft>
                <a:spcPts val="0"/>
              </a:spcAft>
              <a:buClr>
                <a:srgbClr val="000000"/>
              </a:buClr>
              <a:buSzPts val="2800"/>
              <a:buNone/>
              <a:defRPr sz="2800">
                <a:solidFill>
                  <a:srgbClr val="000000"/>
                </a:solidFill>
              </a:defRPr>
            </a:lvl6pPr>
            <a:lvl7pPr lvl="6">
              <a:lnSpc>
                <a:spcPct val="100000"/>
              </a:lnSpc>
              <a:spcBef>
                <a:spcPts val="0"/>
              </a:spcBef>
              <a:spcAft>
                <a:spcPts val="0"/>
              </a:spcAft>
              <a:buClr>
                <a:srgbClr val="000000"/>
              </a:buClr>
              <a:buSzPts val="2800"/>
              <a:buNone/>
              <a:defRPr sz="2800">
                <a:solidFill>
                  <a:srgbClr val="000000"/>
                </a:solidFill>
              </a:defRPr>
            </a:lvl7pPr>
            <a:lvl8pPr lvl="7">
              <a:lnSpc>
                <a:spcPct val="100000"/>
              </a:lnSpc>
              <a:spcBef>
                <a:spcPts val="0"/>
              </a:spcBef>
              <a:spcAft>
                <a:spcPts val="0"/>
              </a:spcAft>
              <a:buClr>
                <a:srgbClr val="000000"/>
              </a:buClr>
              <a:buSzPts val="2800"/>
              <a:buNone/>
              <a:defRPr sz="2800">
                <a:solidFill>
                  <a:srgbClr val="000000"/>
                </a:solidFill>
              </a:defRPr>
            </a:lvl8pPr>
            <a:lvl9pPr lvl="8">
              <a:lnSpc>
                <a:spcPct val="100000"/>
              </a:lnSpc>
              <a:spcBef>
                <a:spcPts val="0"/>
              </a:spcBef>
              <a:spcAft>
                <a:spcPts val="0"/>
              </a:spcAft>
              <a:buClr>
                <a:srgbClr val="000000"/>
              </a:buClr>
              <a:buSzPts val="2800"/>
              <a:buNone/>
              <a:defRPr sz="2800">
                <a:solidFill>
                  <a:srgbClr val="000000"/>
                </a:solidFill>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columns 1">
  <p:cSld name="CUSTOM_27_1_1">
    <p:spTree>
      <p:nvGrpSpPr>
        <p:cNvPr id="211" name="Shape 211"/>
        <p:cNvGrpSpPr/>
        <p:nvPr/>
      </p:nvGrpSpPr>
      <p:grpSpPr>
        <a:xfrm>
          <a:off x="0" y="0"/>
          <a:ext cx="0" cy="0"/>
          <a:chOff x="0" y="0"/>
          <a:chExt cx="0" cy="0"/>
        </a:xfrm>
      </p:grpSpPr>
      <p:sp>
        <p:nvSpPr>
          <p:cNvPr id="212" name="Google Shape;212;p28"/>
          <p:cNvSpPr txBox="1"/>
          <p:nvPr>
            <p:ph type="ctrTitle"/>
          </p:nvPr>
        </p:nvSpPr>
        <p:spPr>
          <a:xfrm>
            <a:off x="631875" y="842025"/>
            <a:ext cx="2871300" cy="644700"/>
          </a:xfrm>
          <a:prstGeom prst="rect">
            <a:avLst/>
          </a:prstGeom>
          <a:ln>
            <a:noFill/>
          </a:ln>
        </p:spPr>
        <p:txBody>
          <a:bodyPr anchorCtr="0" anchor="b" bIns="91425" lIns="91425" spcFirstLastPara="1" rIns="91425" wrap="square" tIns="91425">
            <a:noAutofit/>
          </a:bodyPr>
          <a:lstStyle>
            <a:lvl1pPr lvl="0">
              <a:spcBef>
                <a:spcPts val="0"/>
              </a:spcBef>
              <a:spcAft>
                <a:spcPts val="0"/>
              </a:spcAft>
              <a:buSzPts val="1800"/>
              <a:buNone/>
              <a:defRPr sz="1800"/>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213" name="Google Shape;213;p28"/>
          <p:cNvSpPr txBox="1"/>
          <p:nvPr>
            <p:ph idx="1" type="subTitle"/>
          </p:nvPr>
        </p:nvSpPr>
        <p:spPr>
          <a:xfrm>
            <a:off x="631884" y="1410841"/>
            <a:ext cx="2480700" cy="537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000"/>
              <a:buNone/>
              <a:defRPr sz="1000"/>
            </a:lvl1pPr>
            <a:lvl2pPr lvl="1">
              <a:lnSpc>
                <a:spcPct val="100000"/>
              </a:lnSpc>
              <a:spcBef>
                <a:spcPts val="0"/>
              </a:spcBef>
              <a:spcAft>
                <a:spcPts val="0"/>
              </a:spcAft>
              <a:buSzPts val="1000"/>
              <a:buNone/>
              <a:defRPr sz="1000"/>
            </a:lvl2pPr>
            <a:lvl3pPr lvl="2">
              <a:lnSpc>
                <a:spcPct val="100000"/>
              </a:lnSpc>
              <a:spcBef>
                <a:spcPts val="0"/>
              </a:spcBef>
              <a:spcAft>
                <a:spcPts val="0"/>
              </a:spcAft>
              <a:buSzPts val="1000"/>
              <a:buNone/>
              <a:defRPr sz="1000"/>
            </a:lvl3pPr>
            <a:lvl4pPr lvl="3">
              <a:lnSpc>
                <a:spcPct val="100000"/>
              </a:lnSpc>
              <a:spcBef>
                <a:spcPts val="0"/>
              </a:spcBef>
              <a:spcAft>
                <a:spcPts val="0"/>
              </a:spcAft>
              <a:buSzPts val="1000"/>
              <a:buNone/>
              <a:defRPr sz="1000"/>
            </a:lvl4pPr>
            <a:lvl5pPr lvl="4">
              <a:lnSpc>
                <a:spcPct val="100000"/>
              </a:lnSpc>
              <a:spcBef>
                <a:spcPts val="0"/>
              </a:spcBef>
              <a:spcAft>
                <a:spcPts val="0"/>
              </a:spcAft>
              <a:buSzPts val="1000"/>
              <a:buNone/>
              <a:defRPr sz="1000"/>
            </a:lvl5pPr>
            <a:lvl6pPr lvl="5">
              <a:lnSpc>
                <a:spcPct val="100000"/>
              </a:lnSpc>
              <a:spcBef>
                <a:spcPts val="0"/>
              </a:spcBef>
              <a:spcAft>
                <a:spcPts val="0"/>
              </a:spcAft>
              <a:buSzPts val="1000"/>
              <a:buNone/>
              <a:defRPr sz="1000"/>
            </a:lvl6pPr>
            <a:lvl7pPr lvl="6">
              <a:lnSpc>
                <a:spcPct val="100000"/>
              </a:lnSpc>
              <a:spcBef>
                <a:spcPts val="0"/>
              </a:spcBef>
              <a:spcAft>
                <a:spcPts val="0"/>
              </a:spcAft>
              <a:buSzPts val="1000"/>
              <a:buNone/>
              <a:defRPr sz="1000"/>
            </a:lvl7pPr>
            <a:lvl8pPr lvl="7">
              <a:lnSpc>
                <a:spcPct val="100000"/>
              </a:lnSpc>
              <a:spcBef>
                <a:spcPts val="0"/>
              </a:spcBef>
              <a:spcAft>
                <a:spcPts val="0"/>
              </a:spcAft>
              <a:buSzPts val="1000"/>
              <a:buNone/>
              <a:defRPr sz="1000"/>
            </a:lvl8pPr>
            <a:lvl9pPr lvl="8">
              <a:lnSpc>
                <a:spcPct val="100000"/>
              </a:lnSpc>
              <a:spcBef>
                <a:spcPts val="0"/>
              </a:spcBef>
              <a:spcAft>
                <a:spcPts val="0"/>
              </a:spcAft>
              <a:buSzPts val="1000"/>
              <a:buNone/>
              <a:defRPr sz="1000"/>
            </a:lvl9pPr>
          </a:lstStyle>
          <a:p/>
        </p:txBody>
      </p:sp>
      <p:sp>
        <p:nvSpPr>
          <p:cNvPr id="214" name="Google Shape;214;p28"/>
          <p:cNvSpPr txBox="1"/>
          <p:nvPr>
            <p:ph idx="2" type="ctrTitle"/>
          </p:nvPr>
        </p:nvSpPr>
        <p:spPr>
          <a:xfrm>
            <a:off x="4213664" y="842025"/>
            <a:ext cx="2697900" cy="644700"/>
          </a:xfrm>
          <a:prstGeom prst="rect">
            <a:avLst/>
          </a:prstGeom>
          <a:ln>
            <a:noFill/>
          </a:ln>
        </p:spPr>
        <p:txBody>
          <a:bodyPr anchorCtr="0" anchor="b" bIns="91425" lIns="91425" spcFirstLastPara="1" rIns="91425" wrap="square" tIns="91425">
            <a:noAutofit/>
          </a:bodyPr>
          <a:lstStyle>
            <a:lvl1pPr lvl="0">
              <a:spcBef>
                <a:spcPts val="0"/>
              </a:spcBef>
              <a:spcAft>
                <a:spcPts val="0"/>
              </a:spcAft>
              <a:buSzPts val="1800"/>
              <a:buNone/>
              <a:defRPr sz="1800"/>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215" name="Google Shape;215;p28"/>
          <p:cNvSpPr txBox="1"/>
          <p:nvPr>
            <p:ph idx="3" type="subTitle"/>
          </p:nvPr>
        </p:nvSpPr>
        <p:spPr>
          <a:xfrm>
            <a:off x="4213664" y="1410841"/>
            <a:ext cx="2586000" cy="7455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000"/>
              <a:buNone/>
              <a:defRPr sz="1000"/>
            </a:lvl1pPr>
            <a:lvl2pPr lvl="1">
              <a:lnSpc>
                <a:spcPct val="100000"/>
              </a:lnSpc>
              <a:spcBef>
                <a:spcPts val="0"/>
              </a:spcBef>
              <a:spcAft>
                <a:spcPts val="0"/>
              </a:spcAft>
              <a:buSzPts val="1000"/>
              <a:buNone/>
              <a:defRPr sz="1000"/>
            </a:lvl2pPr>
            <a:lvl3pPr lvl="2">
              <a:lnSpc>
                <a:spcPct val="100000"/>
              </a:lnSpc>
              <a:spcBef>
                <a:spcPts val="0"/>
              </a:spcBef>
              <a:spcAft>
                <a:spcPts val="0"/>
              </a:spcAft>
              <a:buSzPts val="1000"/>
              <a:buNone/>
              <a:defRPr sz="1000"/>
            </a:lvl3pPr>
            <a:lvl4pPr lvl="3">
              <a:lnSpc>
                <a:spcPct val="100000"/>
              </a:lnSpc>
              <a:spcBef>
                <a:spcPts val="0"/>
              </a:spcBef>
              <a:spcAft>
                <a:spcPts val="0"/>
              </a:spcAft>
              <a:buSzPts val="1000"/>
              <a:buNone/>
              <a:defRPr sz="1000"/>
            </a:lvl4pPr>
            <a:lvl5pPr lvl="4">
              <a:lnSpc>
                <a:spcPct val="100000"/>
              </a:lnSpc>
              <a:spcBef>
                <a:spcPts val="0"/>
              </a:spcBef>
              <a:spcAft>
                <a:spcPts val="0"/>
              </a:spcAft>
              <a:buSzPts val="1000"/>
              <a:buNone/>
              <a:defRPr sz="1000"/>
            </a:lvl5pPr>
            <a:lvl6pPr lvl="5">
              <a:lnSpc>
                <a:spcPct val="100000"/>
              </a:lnSpc>
              <a:spcBef>
                <a:spcPts val="0"/>
              </a:spcBef>
              <a:spcAft>
                <a:spcPts val="0"/>
              </a:spcAft>
              <a:buSzPts val="1000"/>
              <a:buNone/>
              <a:defRPr sz="1000"/>
            </a:lvl6pPr>
            <a:lvl7pPr lvl="6">
              <a:lnSpc>
                <a:spcPct val="100000"/>
              </a:lnSpc>
              <a:spcBef>
                <a:spcPts val="0"/>
              </a:spcBef>
              <a:spcAft>
                <a:spcPts val="0"/>
              </a:spcAft>
              <a:buSzPts val="1000"/>
              <a:buNone/>
              <a:defRPr sz="1000"/>
            </a:lvl7pPr>
            <a:lvl8pPr lvl="7">
              <a:lnSpc>
                <a:spcPct val="100000"/>
              </a:lnSpc>
              <a:spcBef>
                <a:spcPts val="0"/>
              </a:spcBef>
              <a:spcAft>
                <a:spcPts val="0"/>
              </a:spcAft>
              <a:buSzPts val="1000"/>
              <a:buNone/>
              <a:defRPr sz="1000"/>
            </a:lvl8pPr>
            <a:lvl9pPr lvl="8">
              <a:lnSpc>
                <a:spcPct val="100000"/>
              </a:lnSpc>
              <a:spcBef>
                <a:spcPts val="0"/>
              </a:spcBef>
              <a:spcAft>
                <a:spcPts val="0"/>
              </a:spcAft>
              <a:buSzPts val="1000"/>
              <a:buNone/>
              <a:defRPr sz="1000"/>
            </a:lvl9pPr>
          </a:lstStyle>
          <a:p/>
        </p:txBody>
      </p:sp>
      <p:sp>
        <p:nvSpPr>
          <p:cNvPr id="216" name="Google Shape;216;p28"/>
          <p:cNvSpPr txBox="1"/>
          <p:nvPr>
            <p:ph idx="4" type="ctrTitle"/>
          </p:nvPr>
        </p:nvSpPr>
        <p:spPr>
          <a:xfrm>
            <a:off x="631883" y="3331927"/>
            <a:ext cx="2871300" cy="644700"/>
          </a:xfrm>
          <a:prstGeom prst="rect">
            <a:avLst/>
          </a:prstGeom>
          <a:ln>
            <a:noFill/>
          </a:ln>
        </p:spPr>
        <p:txBody>
          <a:bodyPr anchorCtr="0" anchor="b" bIns="91425" lIns="91425" spcFirstLastPara="1" rIns="91425" wrap="square" tIns="91425">
            <a:noAutofit/>
          </a:bodyPr>
          <a:lstStyle>
            <a:lvl1pPr lvl="0">
              <a:spcBef>
                <a:spcPts val="0"/>
              </a:spcBef>
              <a:spcAft>
                <a:spcPts val="0"/>
              </a:spcAft>
              <a:buSzPts val="1800"/>
              <a:buNone/>
              <a:defRPr sz="1800"/>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217" name="Google Shape;217;p28"/>
          <p:cNvSpPr txBox="1"/>
          <p:nvPr>
            <p:ph idx="5" type="subTitle"/>
          </p:nvPr>
        </p:nvSpPr>
        <p:spPr>
          <a:xfrm>
            <a:off x="631884" y="3914208"/>
            <a:ext cx="2480700" cy="946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000"/>
              <a:buNone/>
              <a:defRPr sz="1000"/>
            </a:lvl1pPr>
            <a:lvl2pPr lvl="1">
              <a:lnSpc>
                <a:spcPct val="100000"/>
              </a:lnSpc>
              <a:spcBef>
                <a:spcPts val="0"/>
              </a:spcBef>
              <a:spcAft>
                <a:spcPts val="0"/>
              </a:spcAft>
              <a:buSzPts val="1000"/>
              <a:buNone/>
              <a:defRPr sz="1000"/>
            </a:lvl2pPr>
            <a:lvl3pPr lvl="2">
              <a:lnSpc>
                <a:spcPct val="100000"/>
              </a:lnSpc>
              <a:spcBef>
                <a:spcPts val="0"/>
              </a:spcBef>
              <a:spcAft>
                <a:spcPts val="0"/>
              </a:spcAft>
              <a:buSzPts val="1000"/>
              <a:buNone/>
              <a:defRPr sz="1000"/>
            </a:lvl3pPr>
            <a:lvl4pPr lvl="3">
              <a:lnSpc>
                <a:spcPct val="100000"/>
              </a:lnSpc>
              <a:spcBef>
                <a:spcPts val="0"/>
              </a:spcBef>
              <a:spcAft>
                <a:spcPts val="0"/>
              </a:spcAft>
              <a:buSzPts val="1000"/>
              <a:buNone/>
              <a:defRPr sz="1000"/>
            </a:lvl4pPr>
            <a:lvl5pPr lvl="4">
              <a:lnSpc>
                <a:spcPct val="100000"/>
              </a:lnSpc>
              <a:spcBef>
                <a:spcPts val="0"/>
              </a:spcBef>
              <a:spcAft>
                <a:spcPts val="0"/>
              </a:spcAft>
              <a:buSzPts val="1000"/>
              <a:buNone/>
              <a:defRPr sz="1000"/>
            </a:lvl5pPr>
            <a:lvl6pPr lvl="5">
              <a:lnSpc>
                <a:spcPct val="100000"/>
              </a:lnSpc>
              <a:spcBef>
                <a:spcPts val="0"/>
              </a:spcBef>
              <a:spcAft>
                <a:spcPts val="0"/>
              </a:spcAft>
              <a:buSzPts val="1000"/>
              <a:buNone/>
              <a:defRPr sz="1000"/>
            </a:lvl6pPr>
            <a:lvl7pPr lvl="6">
              <a:lnSpc>
                <a:spcPct val="100000"/>
              </a:lnSpc>
              <a:spcBef>
                <a:spcPts val="0"/>
              </a:spcBef>
              <a:spcAft>
                <a:spcPts val="0"/>
              </a:spcAft>
              <a:buSzPts val="1000"/>
              <a:buNone/>
              <a:defRPr sz="1000"/>
            </a:lvl7pPr>
            <a:lvl8pPr lvl="7">
              <a:lnSpc>
                <a:spcPct val="100000"/>
              </a:lnSpc>
              <a:spcBef>
                <a:spcPts val="0"/>
              </a:spcBef>
              <a:spcAft>
                <a:spcPts val="0"/>
              </a:spcAft>
              <a:buSzPts val="1000"/>
              <a:buNone/>
              <a:defRPr sz="1000"/>
            </a:lvl8pPr>
            <a:lvl9pPr lvl="8">
              <a:lnSpc>
                <a:spcPct val="100000"/>
              </a:lnSpc>
              <a:spcBef>
                <a:spcPts val="0"/>
              </a:spcBef>
              <a:spcAft>
                <a:spcPts val="0"/>
              </a:spcAft>
              <a:buSzPts val="1000"/>
              <a:buNone/>
              <a:defRPr sz="1000"/>
            </a:lvl9pPr>
          </a:lstStyle>
          <a:p/>
        </p:txBody>
      </p:sp>
      <p:sp>
        <p:nvSpPr>
          <p:cNvPr id="218" name="Google Shape;218;p28"/>
          <p:cNvSpPr txBox="1"/>
          <p:nvPr>
            <p:ph idx="6" type="ctrTitle"/>
          </p:nvPr>
        </p:nvSpPr>
        <p:spPr>
          <a:xfrm rot="5400000">
            <a:off x="6685437" y="1646270"/>
            <a:ext cx="2913300" cy="487500"/>
          </a:xfrm>
          <a:prstGeom prst="rect">
            <a:avLst/>
          </a:prstGeom>
        </p:spPr>
        <p:txBody>
          <a:bodyPr anchorCtr="0" anchor="ctr"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219" name="Google Shape;219;p28"/>
          <p:cNvSpPr txBox="1"/>
          <p:nvPr>
            <p:ph idx="7" type="ctrTitle"/>
          </p:nvPr>
        </p:nvSpPr>
        <p:spPr>
          <a:xfrm>
            <a:off x="4213664" y="3331934"/>
            <a:ext cx="2586000" cy="644700"/>
          </a:xfrm>
          <a:prstGeom prst="rect">
            <a:avLst/>
          </a:prstGeom>
          <a:ln>
            <a:noFill/>
          </a:ln>
        </p:spPr>
        <p:txBody>
          <a:bodyPr anchorCtr="0" anchor="b" bIns="91425" lIns="91425" spcFirstLastPara="1" rIns="91425" wrap="square" tIns="91425">
            <a:noAutofit/>
          </a:bodyPr>
          <a:lstStyle>
            <a:lvl1pPr lvl="0">
              <a:spcBef>
                <a:spcPts val="0"/>
              </a:spcBef>
              <a:spcAft>
                <a:spcPts val="0"/>
              </a:spcAft>
              <a:buSzPts val="1800"/>
              <a:buNone/>
              <a:defRPr sz="1800"/>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220" name="Google Shape;220;p28"/>
          <p:cNvSpPr txBox="1"/>
          <p:nvPr>
            <p:ph idx="8" type="subTitle"/>
          </p:nvPr>
        </p:nvSpPr>
        <p:spPr>
          <a:xfrm>
            <a:off x="4213664" y="3914208"/>
            <a:ext cx="2586000" cy="7455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000"/>
              <a:buNone/>
              <a:defRPr sz="1000"/>
            </a:lvl1pPr>
            <a:lvl2pPr lvl="1">
              <a:lnSpc>
                <a:spcPct val="100000"/>
              </a:lnSpc>
              <a:spcBef>
                <a:spcPts val="0"/>
              </a:spcBef>
              <a:spcAft>
                <a:spcPts val="0"/>
              </a:spcAft>
              <a:buSzPts val="1000"/>
              <a:buNone/>
              <a:defRPr sz="1000"/>
            </a:lvl2pPr>
            <a:lvl3pPr lvl="2">
              <a:lnSpc>
                <a:spcPct val="100000"/>
              </a:lnSpc>
              <a:spcBef>
                <a:spcPts val="0"/>
              </a:spcBef>
              <a:spcAft>
                <a:spcPts val="0"/>
              </a:spcAft>
              <a:buSzPts val="1000"/>
              <a:buNone/>
              <a:defRPr sz="1000"/>
            </a:lvl3pPr>
            <a:lvl4pPr lvl="3">
              <a:lnSpc>
                <a:spcPct val="100000"/>
              </a:lnSpc>
              <a:spcBef>
                <a:spcPts val="0"/>
              </a:spcBef>
              <a:spcAft>
                <a:spcPts val="0"/>
              </a:spcAft>
              <a:buSzPts val="1000"/>
              <a:buNone/>
              <a:defRPr sz="1000"/>
            </a:lvl4pPr>
            <a:lvl5pPr lvl="4">
              <a:lnSpc>
                <a:spcPct val="100000"/>
              </a:lnSpc>
              <a:spcBef>
                <a:spcPts val="0"/>
              </a:spcBef>
              <a:spcAft>
                <a:spcPts val="0"/>
              </a:spcAft>
              <a:buSzPts val="1000"/>
              <a:buNone/>
              <a:defRPr sz="1000"/>
            </a:lvl5pPr>
            <a:lvl6pPr lvl="5">
              <a:lnSpc>
                <a:spcPct val="100000"/>
              </a:lnSpc>
              <a:spcBef>
                <a:spcPts val="0"/>
              </a:spcBef>
              <a:spcAft>
                <a:spcPts val="0"/>
              </a:spcAft>
              <a:buSzPts val="1000"/>
              <a:buNone/>
              <a:defRPr sz="1000"/>
            </a:lvl6pPr>
            <a:lvl7pPr lvl="6">
              <a:lnSpc>
                <a:spcPct val="100000"/>
              </a:lnSpc>
              <a:spcBef>
                <a:spcPts val="0"/>
              </a:spcBef>
              <a:spcAft>
                <a:spcPts val="0"/>
              </a:spcAft>
              <a:buSzPts val="1000"/>
              <a:buNone/>
              <a:defRPr sz="1000"/>
            </a:lvl7pPr>
            <a:lvl8pPr lvl="7">
              <a:lnSpc>
                <a:spcPct val="100000"/>
              </a:lnSpc>
              <a:spcBef>
                <a:spcPts val="0"/>
              </a:spcBef>
              <a:spcAft>
                <a:spcPts val="0"/>
              </a:spcAft>
              <a:buSzPts val="1000"/>
              <a:buNone/>
              <a:defRPr sz="1000"/>
            </a:lvl8pPr>
            <a:lvl9pPr lvl="8">
              <a:lnSpc>
                <a:spcPct val="100000"/>
              </a:lnSpc>
              <a:spcBef>
                <a:spcPts val="0"/>
              </a:spcBef>
              <a:spcAft>
                <a:spcPts val="0"/>
              </a:spcAft>
              <a:buSzPts val="1000"/>
              <a:buNone/>
              <a:defRPr sz="1000"/>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1">
  <p:cSld name="CUSTOM_27">
    <p:spTree>
      <p:nvGrpSpPr>
        <p:cNvPr id="221" name="Shape 221"/>
        <p:cNvGrpSpPr/>
        <p:nvPr/>
      </p:nvGrpSpPr>
      <p:grpSpPr>
        <a:xfrm>
          <a:off x="0" y="0"/>
          <a:ext cx="0" cy="0"/>
          <a:chOff x="0" y="0"/>
          <a:chExt cx="0" cy="0"/>
        </a:xfrm>
      </p:grpSpPr>
      <p:sp>
        <p:nvSpPr>
          <p:cNvPr id="222" name="Google Shape;222;p29"/>
          <p:cNvSpPr txBox="1"/>
          <p:nvPr>
            <p:ph type="ctrTitle"/>
          </p:nvPr>
        </p:nvSpPr>
        <p:spPr>
          <a:xfrm>
            <a:off x="4921575" y="2993035"/>
            <a:ext cx="1828200" cy="644700"/>
          </a:xfrm>
          <a:prstGeom prst="rect">
            <a:avLst/>
          </a:prstGeom>
          <a:ln>
            <a:noFill/>
          </a:ln>
        </p:spPr>
        <p:txBody>
          <a:bodyPr anchorCtr="0" anchor="b" bIns="91425" lIns="91425" spcFirstLastPara="1" rIns="91425" wrap="square" tIns="91425">
            <a:noAutofit/>
          </a:bodyPr>
          <a:lstStyle>
            <a:lvl1pPr lvl="0">
              <a:spcBef>
                <a:spcPts val="0"/>
              </a:spcBef>
              <a:spcAft>
                <a:spcPts val="0"/>
              </a:spcAft>
              <a:buClr>
                <a:schemeClr val="lt1"/>
              </a:buClr>
              <a:buSzPts val="1800"/>
              <a:buNone/>
              <a:defRPr sz="1800">
                <a:solidFill>
                  <a:schemeClr val="lt1"/>
                </a:solidFill>
              </a:defRPr>
            </a:lvl1pPr>
            <a:lvl2pPr lvl="1">
              <a:spcBef>
                <a:spcPts val="0"/>
              </a:spcBef>
              <a:spcAft>
                <a:spcPts val="0"/>
              </a:spcAft>
              <a:buClr>
                <a:schemeClr val="lt1"/>
              </a:buClr>
              <a:buSzPts val="1800"/>
              <a:buNone/>
              <a:defRPr sz="1800">
                <a:solidFill>
                  <a:schemeClr val="lt1"/>
                </a:solidFill>
              </a:defRPr>
            </a:lvl2pPr>
            <a:lvl3pPr lvl="2">
              <a:spcBef>
                <a:spcPts val="0"/>
              </a:spcBef>
              <a:spcAft>
                <a:spcPts val="0"/>
              </a:spcAft>
              <a:buClr>
                <a:schemeClr val="lt1"/>
              </a:buClr>
              <a:buSzPts val="1800"/>
              <a:buNone/>
              <a:defRPr sz="1800">
                <a:solidFill>
                  <a:schemeClr val="lt1"/>
                </a:solidFill>
              </a:defRPr>
            </a:lvl3pPr>
            <a:lvl4pPr lvl="3">
              <a:spcBef>
                <a:spcPts val="0"/>
              </a:spcBef>
              <a:spcAft>
                <a:spcPts val="0"/>
              </a:spcAft>
              <a:buClr>
                <a:schemeClr val="lt1"/>
              </a:buClr>
              <a:buSzPts val="1800"/>
              <a:buNone/>
              <a:defRPr sz="1800">
                <a:solidFill>
                  <a:schemeClr val="lt1"/>
                </a:solidFill>
              </a:defRPr>
            </a:lvl4pPr>
            <a:lvl5pPr lvl="4">
              <a:spcBef>
                <a:spcPts val="0"/>
              </a:spcBef>
              <a:spcAft>
                <a:spcPts val="0"/>
              </a:spcAft>
              <a:buClr>
                <a:schemeClr val="lt1"/>
              </a:buClr>
              <a:buSzPts val="1800"/>
              <a:buNone/>
              <a:defRPr sz="1800">
                <a:solidFill>
                  <a:schemeClr val="lt1"/>
                </a:solidFill>
              </a:defRPr>
            </a:lvl5pPr>
            <a:lvl6pPr lvl="5">
              <a:spcBef>
                <a:spcPts val="0"/>
              </a:spcBef>
              <a:spcAft>
                <a:spcPts val="0"/>
              </a:spcAft>
              <a:buClr>
                <a:schemeClr val="lt1"/>
              </a:buClr>
              <a:buSzPts val="1800"/>
              <a:buNone/>
              <a:defRPr sz="1800">
                <a:solidFill>
                  <a:schemeClr val="lt1"/>
                </a:solidFill>
              </a:defRPr>
            </a:lvl6pPr>
            <a:lvl7pPr lvl="6">
              <a:spcBef>
                <a:spcPts val="0"/>
              </a:spcBef>
              <a:spcAft>
                <a:spcPts val="0"/>
              </a:spcAft>
              <a:buClr>
                <a:schemeClr val="lt1"/>
              </a:buClr>
              <a:buSzPts val="1800"/>
              <a:buNone/>
              <a:defRPr sz="1800">
                <a:solidFill>
                  <a:schemeClr val="lt1"/>
                </a:solidFill>
              </a:defRPr>
            </a:lvl7pPr>
            <a:lvl8pPr lvl="7">
              <a:spcBef>
                <a:spcPts val="0"/>
              </a:spcBef>
              <a:spcAft>
                <a:spcPts val="0"/>
              </a:spcAft>
              <a:buClr>
                <a:schemeClr val="lt1"/>
              </a:buClr>
              <a:buSzPts val="1800"/>
              <a:buNone/>
              <a:defRPr sz="1800">
                <a:solidFill>
                  <a:schemeClr val="lt1"/>
                </a:solidFill>
              </a:defRPr>
            </a:lvl8pPr>
            <a:lvl9pPr lvl="8">
              <a:spcBef>
                <a:spcPts val="0"/>
              </a:spcBef>
              <a:spcAft>
                <a:spcPts val="0"/>
              </a:spcAft>
              <a:buClr>
                <a:schemeClr val="lt1"/>
              </a:buClr>
              <a:buSzPts val="1800"/>
              <a:buNone/>
              <a:defRPr sz="1800">
                <a:solidFill>
                  <a:schemeClr val="lt1"/>
                </a:solidFill>
              </a:defRPr>
            </a:lvl9pPr>
          </a:lstStyle>
          <a:p/>
        </p:txBody>
      </p:sp>
      <p:sp>
        <p:nvSpPr>
          <p:cNvPr id="223" name="Google Shape;223;p29"/>
          <p:cNvSpPr txBox="1"/>
          <p:nvPr>
            <p:ph idx="1" type="subTitle"/>
          </p:nvPr>
        </p:nvSpPr>
        <p:spPr>
          <a:xfrm>
            <a:off x="4921575" y="3553810"/>
            <a:ext cx="1522200" cy="946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000"/>
              <a:buNone/>
              <a:defRPr sz="1000">
                <a:solidFill>
                  <a:srgbClr val="000000"/>
                </a:solidFill>
              </a:defRPr>
            </a:lvl1pPr>
            <a:lvl2pPr lvl="1">
              <a:lnSpc>
                <a:spcPct val="100000"/>
              </a:lnSpc>
              <a:spcBef>
                <a:spcPts val="0"/>
              </a:spcBef>
              <a:spcAft>
                <a:spcPts val="0"/>
              </a:spcAft>
              <a:buSzPts val="1000"/>
              <a:buNone/>
              <a:defRPr sz="1000"/>
            </a:lvl2pPr>
            <a:lvl3pPr lvl="2">
              <a:lnSpc>
                <a:spcPct val="100000"/>
              </a:lnSpc>
              <a:spcBef>
                <a:spcPts val="0"/>
              </a:spcBef>
              <a:spcAft>
                <a:spcPts val="0"/>
              </a:spcAft>
              <a:buSzPts val="1000"/>
              <a:buNone/>
              <a:defRPr sz="1000"/>
            </a:lvl3pPr>
            <a:lvl4pPr lvl="3">
              <a:lnSpc>
                <a:spcPct val="100000"/>
              </a:lnSpc>
              <a:spcBef>
                <a:spcPts val="0"/>
              </a:spcBef>
              <a:spcAft>
                <a:spcPts val="0"/>
              </a:spcAft>
              <a:buSzPts val="1000"/>
              <a:buNone/>
              <a:defRPr sz="1000"/>
            </a:lvl4pPr>
            <a:lvl5pPr lvl="4">
              <a:lnSpc>
                <a:spcPct val="100000"/>
              </a:lnSpc>
              <a:spcBef>
                <a:spcPts val="0"/>
              </a:spcBef>
              <a:spcAft>
                <a:spcPts val="0"/>
              </a:spcAft>
              <a:buSzPts val="1000"/>
              <a:buNone/>
              <a:defRPr sz="1000"/>
            </a:lvl5pPr>
            <a:lvl6pPr lvl="5">
              <a:lnSpc>
                <a:spcPct val="100000"/>
              </a:lnSpc>
              <a:spcBef>
                <a:spcPts val="0"/>
              </a:spcBef>
              <a:spcAft>
                <a:spcPts val="0"/>
              </a:spcAft>
              <a:buSzPts val="1000"/>
              <a:buNone/>
              <a:defRPr sz="1000"/>
            </a:lvl6pPr>
            <a:lvl7pPr lvl="6">
              <a:lnSpc>
                <a:spcPct val="100000"/>
              </a:lnSpc>
              <a:spcBef>
                <a:spcPts val="0"/>
              </a:spcBef>
              <a:spcAft>
                <a:spcPts val="0"/>
              </a:spcAft>
              <a:buSzPts val="1000"/>
              <a:buNone/>
              <a:defRPr sz="1000"/>
            </a:lvl7pPr>
            <a:lvl8pPr lvl="7">
              <a:lnSpc>
                <a:spcPct val="100000"/>
              </a:lnSpc>
              <a:spcBef>
                <a:spcPts val="0"/>
              </a:spcBef>
              <a:spcAft>
                <a:spcPts val="0"/>
              </a:spcAft>
              <a:buSzPts val="1000"/>
              <a:buNone/>
              <a:defRPr sz="1000"/>
            </a:lvl8pPr>
            <a:lvl9pPr lvl="8">
              <a:lnSpc>
                <a:spcPct val="100000"/>
              </a:lnSpc>
              <a:spcBef>
                <a:spcPts val="0"/>
              </a:spcBef>
              <a:spcAft>
                <a:spcPts val="0"/>
              </a:spcAft>
              <a:buSzPts val="1000"/>
              <a:buNone/>
              <a:defRPr sz="1000"/>
            </a:lvl9pPr>
          </a:lstStyle>
          <a:p/>
        </p:txBody>
      </p:sp>
      <p:sp>
        <p:nvSpPr>
          <p:cNvPr id="224" name="Google Shape;224;p29"/>
          <p:cNvSpPr txBox="1"/>
          <p:nvPr>
            <p:ph idx="2" type="ctrTitle"/>
          </p:nvPr>
        </p:nvSpPr>
        <p:spPr>
          <a:xfrm>
            <a:off x="906139" y="2993035"/>
            <a:ext cx="1828200" cy="644700"/>
          </a:xfrm>
          <a:prstGeom prst="rect">
            <a:avLst/>
          </a:prstGeom>
          <a:ln>
            <a:noFill/>
          </a:ln>
        </p:spPr>
        <p:txBody>
          <a:bodyPr anchorCtr="0" anchor="b" bIns="91425" lIns="91425" spcFirstLastPara="1" rIns="91425" wrap="square" tIns="91425">
            <a:noAutofit/>
          </a:bodyPr>
          <a:lstStyle>
            <a:lvl1pPr lvl="0">
              <a:spcBef>
                <a:spcPts val="0"/>
              </a:spcBef>
              <a:spcAft>
                <a:spcPts val="0"/>
              </a:spcAft>
              <a:buClr>
                <a:schemeClr val="lt1"/>
              </a:buClr>
              <a:buSzPts val="1800"/>
              <a:buNone/>
              <a:defRPr sz="1800">
                <a:solidFill>
                  <a:schemeClr val="lt1"/>
                </a:solidFill>
              </a:defRPr>
            </a:lvl1pPr>
            <a:lvl2pPr lvl="1">
              <a:spcBef>
                <a:spcPts val="0"/>
              </a:spcBef>
              <a:spcAft>
                <a:spcPts val="0"/>
              </a:spcAft>
              <a:buClr>
                <a:schemeClr val="lt1"/>
              </a:buClr>
              <a:buSzPts val="1800"/>
              <a:buNone/>
              <a:defRPr sz="1800">
                <a:solidFill>
                  <a:schemeClr val="lt1"/>
                </a:solidFill>
              </a:defRPr>
            </a:lvl2pPr>
            <a:lvl3pPr lvl="2">
              <a:spcBef>
                <a:spcPts val="0"/>
              </a:spcBef>
              <a:spcAft>
                <a:spcPts val="0"/>
              </a:spcAft>
              <a:buClr>
                <a:schemeClr val="lt1"/>
              </a:buClr>
              <a:buSzPts val="1800"/>
              <a:buNone/>
              <a:defRPr sz="1800">
                <a:solidFill>
                  <a:schemeClr val="lt1"/>
                </a:solidFill>
              </a:defRPr>
            </a:lvl3pPr>
            <a:lvl4pPr lvl="3">
              <a:spcBef>
                <a:spcPts val="0"/>
              </a:spcBef>
              <a:spcAft>
                <a:spcPts val="0"/>
              </a:spcAft>
              <a:buClr>
                <a:schemeClr val="lt1"/>
              </a:buClr>
              <a:buSzPts val="1800"/>
              <a:buNone/>
              <a:defRPr sz="1800">
                <a:solidFill>
                  <a:schemeClr val="lt1"/>
                </a:solidFill>
              </a:defRPr>
            </a:lvl4pPr>
            <a:lvl5pPr lvl="4">
              <a:spcBef>
                <a:spcPts val="0"/>
              </a:spcBef>
              <a:spcAft>
                <a:spcPts val="0"/>
              </a:spcAft>
              <a:buClr>
                <a:schemeClr val="lt1"/>
              </a:buClr>
              <a:buSzPts val="1800"/>
              <a:buNone/>
              <a:defRPr sz="1800">
                <a:solidFill>
                  <a:schemeClr val="lt1"/>
                </a:solidFill>
              </a:defRPr>
            </a:lvl5pPr>
            <a:lvl6pPr lvl="5">
              <a:spcBef>
                <a:spcPts val="0"/>
              </a:spcBef>
              <a:spcAft>
                <a:spcPts val="0"/>
              </a:spcAft>
              <a:buClr>
                <a:schemeClr val="lt1"/>
              </a:buClr>
              <a:buSzPts val="1800"/>
              <a:buNone/>
              <a:defRPr sz="1800">
                <a:solidFill>
                  <a:schemeClr val="lt1"/>
                </a:solidFill>
              </a:defRPr>
            </a:lvl6pPr>
            <a:lvl7pPr lvl="6">
              <a:spcBef>
                <a:spcPts val="0"/>
              </a:spcBef>
              <a:spcAft>
                <a:spcPts val="0"/>
              </a:spcAft>
              <a:buClr>
                <a:schemeClr val="lt1"/>
              </a:buClr>
              <a:buSzPts val="1800"/>
              <a:buNone/>
              <a:defRPr sz="1800">
                <a:solidFill>
                  <a:schemeClr val="lt1"/>
                </a:solidFill>
              </a:defRPr>
            </a:lvl7pPr>
            <a:lvl8pPr lvl="7">
              <a:spcBef>
                <a:spcPts val="0"/>
              </a:spcBef>
              <a:spcAft>
                <a:spcPts val="0"/>
              </a:spcAft>
              <a:buClr>
                <a:schemeClr val="lt1"/>
              </a:buClr>
              <a:buSzPts val="1800"/>
              <a:buNone/>
              <a:defRPr sz="1800">
                <a:solidFill>
                  <a:schemeClr val="lt1"/>
                </a:solidFill>
              </a:defRPr>
            </a:lvl8pPr>
            <a:lvl9pPr lvl="8">
              <a:spcBef>
                <a:spcPts val="0"/>
              </a:spcBef>
              <a:spcAft>
                <a:spcPts val="0"/>
              </a:spcAft>
              <a:buClr>
                <a:schemeClr val="lt1"/>
              </a:buClr>
              <a:buSzPts val="1800"/>
              <a:buNone/>
              <a:defRPr sz="1800">
                <a:solidFill>
                  <a:schemeClr val="lt1"/>
                </a:solidFill>
              </a:defRPr>
            </a:lvl9pPr>
          </a:lstStyle>
          <a:p/>
        </p:txBody>
      </p:sp>
      <p:sp>
        <p:nvSpPr>
          <p:cNvPr id="225" name="Google Shape;225;p29"/>
          <p:cNvSpPr txBox="1"/>
          <p:nvPr>
            <p:ph idx="3" type="subTitle"/>
          </p:nvPr>
        </p:nvSpPr>
        <p:spPr>
          <a:xfrm>
            <a:off x="906139" y="3553810"/>
            <a:ext cx="1522200" cy="946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000"/>
              <a:buNone/>
              <a:defRPr sz="1000">
                <a:solidFill>
                  <a:srgbClr val="000000"/>
                </a:solidFill>
              </a:defRPr>
            </a:lvl1pPr>
            <a:lvl2pPr lvl="1">
              <a:lnSpc>
                <a:spcPct val="100000"/>
              </a:lnSpc>
              <a:spcBef>
                <a:spcPts val="0"/>
              </a:spcBef>
              <a:spcAft>
                <a:spcPts val="0"/>
              </a:spcAft>
              <a:buSzPts val="1000"/>
              <a:buNone/>
              <a:defRPr sz="1000"/>
            </a:lvl2pPr>
            <a:lvl3pPr lvl="2">
              <a:lnSpc>
                <a:spcPct val="100000"/>
              </a:lnSpc>
              <a:spcBef>
                <a:spcPts val="0"/>
              </a:spcBef>
              <a:spcAft>
                <a:spcPts val="0"/>
              </a:spcAft>
              <a:buSzPts val="1000"/>
              <a:buNone/>
              <a:defRPr sz="1000"/>
            </a:lvl3pPr>
            <a:lvl4pPr lvl="3">
              <a:lnSpc>
                <a:spcPct val="100000"/>
              </a:lnSpc>
              <a:spcBef>
                <a:spcPts val="0"/>
              </a:spcBef>
              <a:spcAft>
                <a:spcPts val="0"/>
              </a:spcAft>
              <a:buSzPts val="1000"/>
              <a:buNone/>
              <a:defRPr sz="1000"/>
            </a:lvl4pPr>
            <a:lvl5pPr lvl="4">
              <a:lnSpc>
                <a:spcPct val="100000"/>
              </a:lnSpc>
              <a:spcBef>
                <a:spcPts val="0"/>
              </a:spcBef>
              <a:spcAft>
                <a:spcPts val="0"/>
              </a:spcAft>
              <a:buSzPts val="1000"/>
              <a:buNone/>
              <a:defRPr sz="1000"/>
            </a:lvl5pPr>
            <a:lvl6pPr lvl="5">
              <a:lnSpc>
                <a:spcPct val="100000"/>
              </a:lnSpc>
              <a:spcBef>
                <a:spcPts val="0"/>
              </a:spcBef>
              <a:spcAft>
                <a:spcPts val="0"/>
              </a:spcAft>
              <a:buSzPts val="1000"/>
              <a:buNone/>
              <a:defRPr sz="1000"/>
            </a:lvl6pPr>
            <a:lvl7pPr lvl="6">
              <a:lnSpc>
                <a:spcPct val="100000"/>
              </a:lnSpc>
              <a:spcBef>
                <a:spcPts val="0"/>
              </a:spcBef>
              <a:spcAft>
                <a:spcPts val="0"/>
              </a:spcAft>
              <a:buSzPts val="1000"/>
              <a:buNone/>
              <a:defRPr sz="1000"/>
            </a:lvl7pPr>
            <a:lvl8pPr lvl="7">
              <a:lnSpc>
                <a:spcPct val="100000"/>
              </a:lnSpc>
              <a:spcBef>
                <a:spcPts val="0"/>
              </a:spcBef>
              <a:spcAft>
                <a:spcPts val="0"/>
              </a:spcAft>
              <a:buSzPts val="1000"/>
              <a:buNone/>
              <a:defRPr sz="1000"/>
            </a:lvl8pPr>
            <a:lvl9pPr lvl="8">
              <a:lnSpc>
                <a:spcPct val="100000"/>
              </a:lnSpc>
              <a:spcBef>
                <a:spcPts val="0"/>
              </a:spcBef>
              <a:spcAft>
                <a:spcPts val="0"/>
              </a:spcAft>
              <a:buSzPts val="1000"/>
              <a:buNone/>
              <a:defRPr sz="1000"/>
            </a:lvl9pPr>
          </a:lstStyle>
          <a:p/>
        </p:txBody>
      </p:sp>
      <p:sp>
        <p:nvSpPr>
          <p:cNvPr id="226" name="Google Shape;226;p29"/>
          <p:cNvSpPr txBox="1"/>
          <p:nvPr>
            <p:ph idx="4" type="ctrTitle"/>
          </p:nvPr>
        </p:nvSpPr>
        <p:spPr>
          <a:xfrm rot="5400000">
            <a:off x="6685437" y="1646270"/>
            <a:ext cx="2913300" cy="487500"/>
          </a:xfrm>
          <a:prstGeom prst="rect">
            <a:avLst/>
          </a:prstGeom>
        </p:spPr>
        <p:txBody>
          <a:bodyPr anchorCtr="0" anchor="ctr"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227" name="Google Shape;227;p29"/>
          <p:cNvSpPr txBox="1"/>
          <p:nvPr>
            <p:ph idx="5" type="ctrTitle"/>
          </p:nvPr>
        </p:nvSpPr>
        <p:spPr>
          <a:xfrm>
            <a:off x="2928557" y="2993035"/>
            <a:ext cx="1798800" cy="644700"/>
          </a:xfrm>
          <a:prstGeom prst="rect">
            <a:avLst/>
          </a:prstGeom>
          <a:ln>
            <a:noFill/>
          </a:ln>
        </p:spPr>
        <p:txBody>
          <a:bodyPr anchorCtr="0" anchor="b" bIns="91425" lIns="91425" spcFirstLastPara="1" rIns="91425" wrap="square" tIns="91425">
            <a:noAutofit/>
          </a:bodyPr>
          <a:lstStyle>
            <a:lvl1pPr lvl="0">
              <a:spcBef>
                <a:spcPts val="0"/>
              </a:spcBef>
              <a:spcAft>
                <a:spcPts val="0"/>
              </a:spcAft>
              <a:buClr>
                <a:schemeClr val="lt1"/>
              </a:buClr>
              <a:buSzPts val="1800"/>
              <a:buNone/>
              <a:defRPr sz="1800">
                <a:solidFill>
                  <a:schemeClr val="lt1"/>
                </a:solidFill>
              </a:defRPr>
            </a:lvl1pPr>
            <a:lvl2pPr lvl="1">
              <a:spcBef>
                <a:spcPts val="0"/>
              </a:spcBef>
              <a:spcAft>
                <a:spcPts val="0"/>
              </a:spcAft>
              <a:buClr>
                <a:schemeClr val="lt1"/>
              </a:buClr>
              <a:buSzPts val="1800"/>
              <a:buNone/>
              <a:defRPr sz="1800">
                <a:solidFill>
                  <a:schemeClr val="lt1"/>
                </a:solidFill>
              </a:defRPr>
            </a:lvl2pPr>
            <a:lvl3pPr lvl="2">
              <a:spcBef>
                <a:spcPts val="0"/>
              </a:spcBef>
              <a:spcAft>
                <a:spcPts val="0"/>
              </a:spcAft>
              <a:buClr>
                <a:schemeClr val="lt1"/>
              </a:buClr>
              <a:buSzPts val="1800"/>
              <a:buNone/>
              <a:defRPr sz="1800">
                <a:solidFill>
                  <a:schemeClr val="lt1"/>
                </a:solidFill>
              </a:defRPr>
            </a:lvl3pPr>
            <a:lvl4pPr lvl="3">
              <a:spcBef>
                <a:spcPts val="0"/>
              </a:spcBef>
              <a:spcAft>
                <a:spcPts val="0"/>
              </a:spcAft>
              <a:buClr>
                <a:schemeClr val="lt1"/>
              </a:buClr>
              <a:buSzPts val="1800"/>
              <a:buNone/>
              <a:defRPr sz="1800">
                <a:solidFill>
                  <a:schemeClr val="lt1"/>
                </a:solidFill>
              </a:defRPr>
            </a:lvl4pPr>
            <a:lvl5pPr lvl="4">
              <a:spcBef>
                <a:spcPts val="0"/>
              </a:spcBef>
              <a:spcAft>
                <a:spcPts val="0"/>
              </a:spcAft>
              <a:buClr>
                <a:schemeClr val="lt1"/>
              </a:buClr>
              <a:buSzPts val="1800"/>
              <a:buNone/>
              <a:defRPr sz="1800">
                <a:solidFill>
                  <a:schemeClr val="lt1"/>
                </a:solidFill>
              </a:defRPr>
            </a:lvl5pPr>
            <a:lvl6pPr lvl="5">
              <a:spcBef>
                <a:spcPts val="0"/>
              </a:spcBef>
              <a:spcAft>
                <a:spcPts val="0"/>
              </a:spcAft>
              <a:buClr>
                <a:schemeClr val="lt1"/>
              </a:buClr>
              <a:buSzPts val="1800"/>
              <a:buNone/>
              <a:defRPr sz="1800">
                <a:solidFill>
                  <a:schemeClr val="lt1"/>
                </a:solidFill>
              </a:defRPr>
            </a:lvl6pPr>
            <a:lvl7pPr lvl="6">
              <a:spcBef>
                <a:spcPts val="0"/>
              </a:spcBef>
              <a:spcAft>
                <a:spcPts val="0"/>
              </a:spcAft>
              <a:buClr>
                <a:schemeClr val="lt1"/>
              </a:buClr>
              <a:buSzPts val="1800"/>
              <a:buNone/>
              <a:defRPr sz="1800">
                <a:solidFill>
                  <a:schemeClr val="lt1"/>
                </a:solidFill>
              </a:defRPr>
            </a:lvl7pPr>
            <a:lvl8pPr lvl="7">
              <a:spcBef>
                <a:spcPts val="0"/>
              </a:spcBef>
              <a:spcAft>
                <a:spcPts val="0"/>
              </a:spcAft>
              <a:buClr>
                <a:schemeClr val="lt1"/>
              </a:buClr>
              <a:buSzPts val="1800"/>
              <a:buNone/>
              <a:defRPr sz="1800">
                <a:solidFill>
                  <a:schemeClr val="lt1"/>
                </a:solidFill>
              </a:defRPr>
            </a:lvl8pPr>
            <a:lvl9pPr lvl="8">
              <a:spcBef>
                <a:spcPts val="0"/>
              </a:spcBef>
              <a:spcAft>
                <a:spcPts val="0"/>
              </a:spcAft>
              <a:buClr>
                <a:schemeClr val="lt1"/>
              </a:buClr>
              <a:buSzPts val="1800"/>
              <a:buNone/>
              <a:defRPr sz="1800">
                <a:solidFill>
                  <a:schemeClr val="lt1"/>
                </a:solidFill>
              </a:defRPr>
            </a:lvl9pPr>
          </a:lstStyle>
          <a:p/>
        </p:txBody>
      </p:sp>
      <p:sp>
        <p:nvSpPr>
          <p:cNvPr id="228" name="Google Shape;228;p29"/>
          <p:cNvSpPr txBox="1"/>
          <p:nvPr>
            <p:ph idx="6" type="subTitle"/>
          </p:nvPr>
        </p:nvSpPr>
        <p:spPr>
          <a:xfrm>
            <a:off x="2928550" y="3553810"/>
            <a:ext cx="1476300" cy="946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000"/>
              <a:buNone/>
              <a:defRPr sz="1000">
                <a:solidFill>
                  <a:srgbClr val="000000"/>
                </a:solidFill>
              </a:defRPr>
            </a:lvl1pPr>
            <a:lvl2pPr lvl="1">
              <a:lnSpc>
                <a:spcPct val="100000"/>
              </a:lnSpc>
              <a:spcBef>
                <a:spcPts val="0"/>
              </a:spcBef>
              <a:spcAft>
                <a:spcPts val="0"/>
              </a:spcAft>
              <a:buSzPts val="1000"/>
              <a:buNone/>
              <a:defRPr sz="1000"/>
            </a:lvl2pPr>
            <a:lvl3pPr lvl="2">
              <a:lnSpc>
                <a:spcPct val="100000"/>
              </a:lnSpc>
              <a:spcBef>
                <a:spcPts val="0"/>
              </a:spcBef>
              <a:spcAft>
                <a:spcPts val="0"/>
              </a:spcAft>
              <a:buSzPts val="1000"/>
              <a:buNone/>
              <a:defRPr sz="1000"/>
            </a:lvl3pPr>
            <a:lvl4pPr lvl="3">
              <a:lnSpc>
                <a:spcPct val="100000"/>
              </a:lnSpc>
              <a:spcBef>
                <a:spcPts val="0"/>
              </a:spcBef>
              <a:spcAft>
                <a:spcPts val="0"/>
              </a:spcAft>
              <a:buSzPts val="1000"/>
              <a:buNone/>
              <a:defRPr sz="1000"/>
            </a:lvl4pPr>
            <a:lvl5pPr lvl="4">
              <a:lnSpc>
                <a:spcPct val="100000"/>
              </a:lnSpc>
              <a:spcBef>
                <a:spcPts val="0"/>
              </a:spcBef>
              <a:spcAft>
                <a:spcPts val="0"/>
              </a:spcAft>
              <a:buSzPts val="1000"/>
              <a:buNone/>
              <a:defRPr sz="1000"/>
            </a:lvl5pPr>
            <a:lvl6pPr lvl="5">
              <a:lnSpc>
                <a:spcPct val="100000"/>
              </a:lnSpc>
              <a:spcBef>
                <a:spcPts val="0"/>
              </a:spcBef>
              <a:spcAft>
                <a:spcPts val="0"/>
              </a:spcAft>
              <a:buSzPts val="1000"/>
              <a:buNone/>
              <a:defRPr sz="1000"/>
            </a:lvl6pPr>
            <a:lvl7pPr lvl="6">
              <a:lnSpc>
                <a:spcPct val="100000"/>
              </a:lnSpc>
              <a:spcBef>
                <a:spcPts val="0"/>
              </a:spcBef>
              <a:spcAft>
                <a:spcPts val="0"/>
              </a:spcAft>
              <a:buSzPts val="1000"/>
              <a:buNone/>
              <a:defRPr sz="1000"/>
            </a:lvl7pPr>
            <a:lvl8pPr lvl="7">
              <a:lnSpc>
                <a:spcPct val="100000"/>
              </a:lnSpc>
              <a:spcBef>
                <a:spcPts val="0"/>
              </a:spcBef>
              <a:spcAft>
                <a:spcPts val="0"/>
              </a:spcAft>
              <a:buSzPts val="1000"/>
              <a:buNone/>
              <a:defRPr sz="1000"/>
            </a:lvl8pPr>
            <a:lvl9pPr lvl="8">
              <a:lnSpc>
                <a:spcPct val="100000"/>
              </a:lnSpc>
              <a:spcBef>
                <a:spcPts val="0"/>
              </a:spcBef>
              <a:spcAft>
                <a:spcPts val="0"/>
              </a:spcAft>
              <a:buSzPts val="1000"/>
              <a:buNone/>
              <a:defRPr sz="1000"/>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2">
  <p:cSld name="CUSTOM_14">
    <p:spTree>
      <p:nvGrpSpPr>
        <p:cNvPr id="229" name="Shape 229"/>
        <p:cNvGrpSpPr/>
        <p:nvPr/>
      </p:nvGrpSpPr>
      <p:grpSpPr>
        <a:xfrm>
          <a:off x="0" y="0"/>
          <a:ext cx="0" cy="0"/>
          <a:chOff x="0" y="0"/>
          <a:chExt cx="0" cy="0"/>
        </a:xfrm>
      </p:grpSpPr>
      <p:sp>
        <p:nvSpPr>
          <p:cNvPr id="230" name="Google Shape;230;p30"/>
          <p:cNvSpPr txBox="1"/>
          <p:nvPr>
            <p:ph type="ctrTitle"/>
          </p:nvPr>
        </p:nvSpPr>
        <p:spPr>
          <a:xfrm>
            <a:off x="5432000" y="710675"/>
            <a:ext cx="2888100" cy="2054100"/>
          </a:xfrm>
          <a:prstGeom prst="rect">
            <a:avLst/>
          </a:prstGeom>
        </p:spPr>
        <p:txBody>
          <a:bodyPr anchorCtr="0" anchor="b" bIns="91425" lIns="91425" spcFirstLastPara="1" rIns="91425" wrap="square" tIns="91425">
            <a:noAutofit/>
          </a:bodyPr>
          <a:lstStyle>
            <a:lvl1pPr lvl="0" algn="r">
              <a:spcBef>
                <a:spcPts val="0"/>
              </a:spcBef>
              <a:spcAft>
                <a:spcPts val="0"/>
              </a:spcAft>
              <a:buSzPts val="2800"/>
              <a:buNone/>
              <a:defRPr/>
            </a:lvl1pPr>
            <a:lvl2pPr lvl="1" algn="r">
              <a:spcBef>
                <a:spcPts val="0"/>
              </a:spcBef>
              <a:spcAft>
                <a:spcPts val="0"/>
              </a:spcAft>
              <a:buClr>
                <a:srgbClr val="000000"/>
              </a:buClr>
              <a:buSzPts val="1600"/>
              <a:buNone/>
              <a:defRPr sz="1600">
                <a:solidFill>
                  <a:srgbClr val="000000"/>
                </a:solidFill>
              </a:defRPr>
            </a:lvl2pPr>
            <a:lvl3pPr lvl="2" algn="r">
              <a:spcBef>
                <a:spcPts val="0"/>
              </a:spcBef>
              <a:spcAft>
                <a:spcPts val="0"/>
              </a:spcAft>
              <a:buClr>
                <a:srgbClr val="000000"/>
              </a:buClr>
              <a:buSzPts val="1600"/>
              <a:buNone/>
              <a:defRPr sz="1600">
                <a:solidFill>
                  <a:srgbClr val="000000"/>
                </a:solidFill>
              </a:defRPr>
            </a:lvl3pPr>
            <a:lvl4pPr lvl="3" algn="r">
              <a:spcBef>
                <a:spcPts val="0"/>
              </a:spcBef>
              <a:spcAft>
                <a:spcPts val="0"/>
              </a:spcAft>
              <a:buClr>
                <a:srgbClr val="000000"/>
              </a:buClr>
              <a:buSzPts val="1600"/>
              <a:buNone/>
              <a:defRPr sz="1600">
                <a:solidFill>
                  <a:srgbClr val="000000"/>
                </a:solidFill>
              </a:defRPr>
            </a:lvl4pPr>
            <a:lvl5pPr lvl="4" algn="r">
              <a:spcBef>
                <a:spcPts val="0"/>
              </a:spcBef>
              <a:spcAft>
                <a:spcPts val="0"/>
              </a:spcAft>
              <a:buClr>
                <a:srgbClr val="000000"/>
              </a:buClr>
              <a:buSzPts val="1600"/>
              <a:buNone/>
              <a:defRPr sz="1600">
                <a:solidFill>
                  <a:srgbClr val="000000"/>
                </a:solidFill>
              </a:defRPr>
            </a:lvl5pPr>
            <a:lvl6pPr lvl="5" algn="r">
              <a:spcBef>
                <a:spcPts val="0"/>
              </a:spcBef>
              <a:spcAft>
                <a:spcPts val="0"/>
              </a:spcAft>
              <a:buClr>
                <a:srgbClr val="000000"/>
              </a:buClr>
              <a:buSzPts val="1600"/>
              <a:buNone/>
              <a:defRPr sz="1600">
                <a:solidFill>
                  <a:srgbClr val="000000"/>
                </a:solidFill>
              </a:defRPr>
            </a:lvl6pPr>
            <a:lvl7pPr lvl="6" algn="r">
              <a:spcBef>
                <a:spcPts val="0"/>
              </a:spcBef>
              <a:spcAft>
                <a:spcPts val="0"/>
              </a:spcAft>
              <a:buClr>
                <a:srgbClr val="000000"/>
              </a:buClr>
              <a:buSzPts val="1600"/>
              <a:buNone/>
              <a:defRPr sz="1600">
                <a:solidFill>
                  <a:srgbClr val="000000"/>
                </a:solidFill>
              </a:defRPr>
            </a:lvl7pPr>
            <a:lvl8pPr lvl="7" algn="r">
              <a:spcBef>
                <a:spcPts val="0"/>
              </a:spcBef>
              <a:spcAft>
                <a:spcPts val="0"/>
              </a:spcAft>
              <a:buClr>
                <a:srgbClr val="000000"/>
              </a:buClr>
              <a:buSzPts val="1600"/>
              <a:buNone/>
              <a:defRPr sz="1600">
                <a:solidFill>
                  <a:srgbClr val="000000"/>
                </a:solidFill>
              </a:defRPr>
            </a:lvl8pPr>
            <a:lvl9pPr lvl="8" algn="r">
              <a:spcBef>
                <a:spcPts val="0"/>
              </a:spcBef>
              <a:spcAft>
                <a:spcPts val="0"/>
              </a:spcAft>
              <a:buClr>
                <a:srgbClr val="000000"/>
              </a:buClr>
              <a:buSzPts val="1600"/>
              <a:buNone/>
              <a:defRPr sz="1600">
                <a:solidFill>
                  <a:srgbClr val="000000"/>
                </a:solidFill>
              </a:defRPr>
            </a:lvl9pPr>
          </a:lstStyle>
          <a:p/>
        </p:txBody>
      </p:sp>
      <p:sp>
        <p:nvSpPr>
          <p:cNvPr id="231" name="Google Shape;231;p30"/>
          <p:cNvSpPr txBox="1"/>
          <p:nvPr>
            <p:ph idx="1" type="subTitle"/>
          </p:nvPr>
        </p:nvSpPr>
        <p:spPr>
          <a:xfrm>
            <a:off x="5363550" y="2724625"/>
            <a:ext cx="2956500" cy="1784400"/>
          </a:xfrm>
          <a:prstGeom prst="rect">
            <a:avLst/>
          </a:prstGeom>
        </p:spPr>
        <p:txBody>
          <a:bodyPr anchorCtr="0" anchor="t" bIns="91425" lIns="91425" spcFirstLastPara="1" rIns="91425" wrap="square" tIns="91425">
            <a:noAutofit/>
          </a:bodyPr>
          <a:lstStyle>
            <a:lvl1pPr lvl="0" algn="r">
              <a:lnSpc>
                <a:spcPct val="100000"/>
              </a:lnSpc>
              <a:spcBef>
                <a:spcPts val="0"/>
              </a:spcBef>
              <a:spcAft>
                <a:spcPts val="0"/>
              </a:spcAft>
              <a:buSzPts val="1200"/>
              <a:buNone/>
              <a:defRPr/>
            </a:lvl1pPr>
            <a:lvl2pPr lvl="1" algn="r">
              <a:lnSpc>
                <a:spcPct val="100000"/>
              </a:lnSpc>
              <a:spcBef>
                <a:spcPts val="0"/>
              </a:spcBef>
              <a:spcAft>
                <a:spcPts val="0"/>
              </a:spcAft>
              <a:buSzPts val="1200"/>
              <a:buNone/>
              <a:defRPr/>
            </a:lvl2pPr>
            <a:lvl3pPr lvl="2" algn="r">
              <a:lnSpc>
                <a:spcPct val="100000"/>
              </a:lnSpc>
              <a:spcBef>
                <a:spcPts val="0"/>
              </a:spcBef>
              <a:spcAft>
                <a:spcPts val="0"/>
              </a:spcAft>
              <a:buSzPts val="1200"/>
              <a:buNone/>
              <a:defRPr/>
            </a:lvl3pPr>
            <a:lvl4pPr lvl="3" algn="r">
              <a:lnSpc>
                <a:spcPct val="100000"/>
              </a:lnSpc>
              <a:spcBef>
                <a:spcPts val="0"/>
              </a:spcBef>
              <a:spcAft>
                <a:spcPts val="0"/>
              </a:spcAft>
              <a:buSzPts val="1200"/>
              <a:buNone/>
              <a:defRPr/>
            </a:lvl4pPr>
            <a:lvl5pPr lvl="4" algn="r">
              <a:lnSpc>
                <a:spcPct val="100000"/>
              </a:lnSpc>
              <a:spcBef>
                <a:spcPts val="0"/>
              </a:spcBef>
              <a:spcAft>
                <a:spcPts val="0"/>
              </a:spcAft>
              <a:buSzPts val="1200"/>
              <a:buNone/>
              <a:defRPr/>
            </a:lvl5pPr>
            <a:lvl6pPr lvl="5" algn="r">
              <a:lnSpc>
                <a:spcPct val="100000"/>
              </a:lnSpc>
              <a:spcBef>
                <a:spcPts val="0"/>
              </a:spcBef>
              <a:spcAft>
                <a:spcPts val="0"/>
              </a:spcAft>
              <a:buSzPts val="1200"/>
              <a:buNone/>
              <a:defRPr/>
            </a:lvl6pPr>
            <a:lvl7pPr lvl="6" algn="r">
              <a:lnSpc>
                <a:spcPct val="100000"/>
              </a:lnSpc>
              <a:spcBef>
                <a:spcPts val="0"/>
              </a:spcBef>
              <a:spcAft>
                <a:spcPts val="0"/>
              </a:spcAft>
              <a:buSzPts val="1200"/>
              <a:buNone/>
              <a:defRPr/>
            </a:lvl7pPr>
            <a:lvl8pPr lvl="7" algn="r">
              <a:lnSpc>
                <a:spcPct val="100000"/>
              </a:lnSpc>
              <a:spcBef>
                <a:spcPts val="0"/>
              </a:spcBef>
              <a:spcAft>
                <a:spcPts val="0"/>
              </a:spcAft>
              <a:buSzPts val="1200"/>
              <a:buNone/>
              <a:defRPr/>
            </a:lvl8pPr>
            <a:lvl9pPr lvl="8" algn="r">
              <a:lnSpc>
                <a:spcPct val="100000"/>
              </a:lnSpc>
              <a:spcBef>
                <a:spcPts val="0"/>
              </a:spcBef>
              <a:spcAft>
                <a:spcPts val="0"/>
              </a:spcAft>
              <a:buSzPts val="1200"/>
              <a:buNone/>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28">
    <p:spTree>
      <p:nvGrpSpPr>
        <p:cNvPr id="232" name="Shape 232"/>
        <p:cNvGrpSpPr/>
        <p:nvPr/>
      </p:nvGrpSpPr>
      <p:grpSpPr>
        <a:xfrm>
          <a:off x="0" y="0"/>
          <a:ext cx="0" cy="0"/>
          <a:chOff x="0" y="0"/>
          <a:chExt cx="0" cy="0"/>
        </a:xfrm>
      </p:grpSpPr>
      <p:sp>
        <p:nvSpPr>
          <p:cNvPr id="233" name="Google Shape;233;p31"/>
          <p:cNvSpPr txBox="1"/>
          <p:nvPr>
            <p:ph idx="1" type="subTitle"/>
          </p:nvPr>
        </p:nvSpPr>
        <p:spPr>
          <a:xfrm>
            <a:off x="915175" y="3380775"/>
            <a:ext cx="3960600" cy="631800"/>
          </a:xfrm>
          <a:prstGeom prst="rect">
            <a:avLst/>
          </a:prstGeom>
        </p:spPr>
        <p:txBody>
          <a:bodyPr anchorCtr="0" anchor="t" bIns="91425" lIns="91425" spcFirstLastPara="1" rIns="91425" wrap="square" tIns="91425">
            <a:noAutofit/>
          </a:bodyPr>
          <a:lstStyle>
            <a:lvl1pPr lvl="0">
              <a:spcBef>
                <a:spcPts val="0"/>
              </a:spcBef>
              <a:spcAft>
                <a:spcPts val="0"/>
              </a:spcAft>
              <a:buNone/>
              <a:defRPr/>
            </a:lvl1pPr>
            <a:lvl2pPr lvl="1">
              <a:spcBef>
                <a:spcPts val="1600"/>
              </a:spcBef>
              <a:spcAft>
                <a:spcPts val="0"/>
              </a:spcAft>
              <a:buNone/>
              <a:defRPr/>
            </a:lvl2pPr>
            <a:lvl3pPr lvl="2">
              <a:spcBef>
                <a:spcPts val="1600"/>
              </a:spcBef>
              <a:spcAft>
                <a:spcPts val="0"/>
              </a:spcAft>
              <a:buNone/>
              <a:defRPr/>
            </a:lvl3pPr>
            <a:lvl4pPr lvl="3">
              <a:spcBef>
                <a:spcPts val="1600"/>
              </a:spcBef>
              <a:spcAft>
                <a:spcPts val="0"/>
              </a:spcAft>
              <a:buNone/>
              <a:defRPr/>
            </a:lvl4pPr>
            <a:lvl5pPr lvl="4">
              <a:spcBef>
                <a:spcPts val="1600"/>
              </a:spcBef>
              <a:spcAft>
                <a:spcPts val="0"/>
              </a:spcAft>
              <a:buNone/>
              <a:defRPr/>
            </a:lvl5pPr>
            <a:lvl6pPr lvl="5">
              <a:spcBef>
                <a:spcPts val="1600"/>
              </a:spcBef>
              <a:spcAft>
                <a:spcPts val="0"/>
              </a:spcAft>
              <a:buNone/>
              <a:defRPr/>
            </a:lvl6pPr>
            <a:lvl7pPr lvl="6">
              <a:spcBef>
                <a:spcPts val="1600"/>
              </a:spcBef>
              <a:spcAft>
                <a:spcPts val="0"/>
              </a:spcAft>
              <a:buNone/>
              <a:defRPr/>
            </a:lvl7pPr>
            <a:lvl8pPr lvl="7">
              <a:spcBef>
                <a:spcPts val="1600"/>
              </a:spcBef>
              <a:spcAft>
                <a:spcPts val="0"/>
              </a:spcAft>
              <a:buNone/>
              <a:defRPr/>
            </a:lvl8pPr>
            <a:lvl9pPr lvl="8">
              <a:spcBef>
                <a:spcPts val="1600"/>
              </a:spcBef>
              <a:spcAft>
                <a:spcPts val="1600"/>
              </a:spcAft>
              <a:buNone/>
              <a:defRPr/>
            </a:lvl9pPr>
          </a:lstStyle>
          <a:p/>
        </p:txBody>
      </p:sp>
      <p:sp>
        <p:nvSpPr>
          <p:cNvPr id="234" name="Google Shape;234;p31"/>
          <p:cNvSpPr txBox="1"/>
          <p:nvPr>
            <p:ph idx="2" type="subTitle"/>
          </p:nvPr>
        </p:nvSpPr>
        <p:spPr>
          <a:xfrm>
            <a:off x="915175" y="4004575"/>
            <a:ext cx="1821000" cy="213000"/>
          </a:xfrm>
          <a:prstGeom prst="rect">
            <a:avLst/>
          </a:prstGeom>
        </p:spPr>
        <p:txBody>
          <a:bodyPr anchorCtr="0" anchor="t" bIns="91425" lIns="91425" spcFirstLastPara="1" rIns="91425" wrap="square" tIns="91425">
            <a:noAutofit/>
          </a:bodyPr>
          <a:lstStyle>
            <a:lvl1pPr lvl="0">
              <a:spcBef>
                <a:spcPts val="0"/>
              </a:spcBef>
              <a:spcAft>
                <a:spcPts val="0"/>
              </a:spcAft>
              <a:buNone/>
              <a:defRPr b="1">
                <a:latin typeface="Livvic"/>
                <a:ea typeface="Livvic"/>
                <a:cs typeface="Livvic"/>
                <a:sym typeface="Livvic"/>
              </a:defRPr>
            </a:lvl1pPr>
            <a:lvl2pPr lvl="1">
              <a:spcBef>
                <a:spcPts val="1600"/>
              </a:spcBef>
              <a:spcAft>
                <a:spcPts val="0"/>
              </a:spcAft>
              <a:buNone/>
              <a:defRPr b="1">
                <a:latin typeface="Livvic"/>
                <a:ea typeface="Livvic"/>
                <a:cs typeface="Livvic"/>
                <a:sym typeface="Livvic"/>
              </a:defRPr>
            </a:lvl2pPr>
            <a:lvl3pPr lvl="2">
              <a:spcBef>
                <a:spcPts val="1600"/>
              </a:spcBef>
              <a:spcAft>
                <a:spcPts val="0"/>
              </a:spcAft>
              <a:buNone/>
              <a:defRPr b="1">
                <a:latin typeface="Livvic"/>
                <a:ea typeface="Livvic"/>
                <a:cs typeface="Livvic"/>
                <a:sym typeface="Livvic"/>
              </a:defRPr>
            </a:lvl3pPr>
            <a:lvl4pPr lvl="3">
              <a:spcBef>
                <a:spcPts val="1600"/>
              </a:spcBef>
              <a:spcAft>
                <a:spcPts val="0"/>
              </a:spcAft>
              <a:buNone/>
              <a:defRPr b="1">
                <a:latin typeface="Livvic"/>
                <a:ea typeface="Livvic"/>
                <a:cs typeface="Livvic"/>
                <a:sym typeface="Livvic"/>
              </a:defRPr>
            </a:lvl4pPr>
            <a:lvl5pPr lvl="4">
              <a:spcBef>
                <a:spcPts val="1600"/>
              </a:spcBef>
              <a:spcAft>
                <a:spcPts val="0"/>
              </a:spcAft>
              <a:buNone/>
              <a:defRPr b="1">
                <a:latin typeface="Livvic"/>
                <a:ea typeface="Livvic"/>
                <a:cs typeface="Livvic"/>
                <a:sym typeface="Livvic"/>
              </a:defRPr>
            </a:lvl5pPr>
            <a:lvl6pPr lvl="5">
              <a:spcBef>
                <a:spcPts val="1600"/>
              </a:spcBef>
              <a:spcAft>
                <a:spcPts val="0"/>
              </a:spcAft>
              <a:buNone/>
              <a:defRPr b="1">
                <a:latin typeface="Livvic"/>
                <a:ea typeface="Livvic"/>
                <a:cs typeface="Livvic"/>
                <a:sym typeface="Livvic"/>
              </a:defRPr>
            </a:lvl6pPr>
            <a:lvl7pPr lvl="6">
              <a:spcBef>
                <a:spcPts val="1600"/>
              </a:spcBef>
              <a:spcAft>
                <a:spcPts val="0"/>
              </a:spcAft>
              <a:buNone/>
              <a:defRPr b="1">
                <a:latin typeface="Livvic"/>
                <a:ea typeface="Livvic"/>
                <a:cs typeface="Livvic"/>
                <a:sym typeface="Livvic"/>
              </a:defRPr>
            </a:lvl7pPr>
            <a:lvl8pPr lvl="7">
              <a:spcBef>
                <a:spcPts val="1600"/>
              </a:spcBef>
              <a:spcAft>
                <a:spcPts val="0"/>
              </a:spcAft>
              <a:buNone/>
              <a:defRPr b="1">
                <a:latin typeface="Livvic"/>
                <a:ea typeface="Livvic"/>
                <a:cs typeface="Livvic"/>
                <a:sym typeface="Livvic"/>
              </a:defRPr>
            </a:lvl8pPr>
            <a:lvl9pPr lvl="8">
              <a:spcBef>
                <a:spcPts val="1600"/>
              </a:spcBef>
              <a:spcAft>
                <a:spcPts val="1600"/>
              </a:spcAft>
              <a:buNone/>
              <a:defRPr b="1">
                <a:latin typeface="Livvic"/>
                <a:ea typeface="Livvic"/>
                <a:cs typeface="Livvic"/>
                <a:sym typeface="Livvic"/>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sp>
        <p:nvSpPr>
          <p:cNvPr id="20" name="Google Shape;20;p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1" name="Google Shape;21;p4"/>
          <p:cNvSpPr txBox="1"/>
          <p:nvPr>
            <p:ph idx="1" type="body"/>
          </p:nvPr>
        </p:nvSpPr>
        <p:spPr>
          <a:xfrm>
            <a:off x="720000" y="1203200"/>
            <a:ext cx="7704000" cy="3213900"/>
          </a:xfrm>
          <a:prstGeom prst="rect">
            <a:avLst/>
          </a:prstGeom>
        </p:spPr>
        <p:txBody>
          <a:bodyPr anchorCtr="0" anchor="t" bIns="91425" lIns="91425" spcFirstLastPara="1" rIns="91425" wrap="square" tIns="91425">
            <a:noAutofit/>
          </a:bodyPr>
          <a:lstStyle>
            <a:lvl1pPr indent="-304800" lvl="0" marL="457200">
              <a:lnSpc>
                <a:spcPct val="100000"/>
              </a:lnSpc>
              <a:spcBef>
                <a:spcPts val="0"/>
              </a:spcBef>
              <a:spcAft>
                <a:spcPts val="0"/>
              </a:spcAft>
              <a:buClr>
                <a:srgbClr val="434343"/>
              </a:buClr>
              <a:buSzPts val="1200"/>
              <a:buChar char="●"/>
              <a:defRPr>
                <a:latin typeface="Figtree"/>
                <a:ea typeface="Figtree"/>
                <a:cs typeface="Figtree"/>
                <a:sym typeface="Figtree"/>
              </a:defRPr>
            </a:lvl1pPr>
            <a:lvl2pPr indent="-304800" lvl="1" marL="914400">
              <a:spcBef>
                <a:spcPts val="0"/>
              </a:spcBef>
              <a:spcAft>
                <a:spcPts val="0"/>
              </a:spcAft>
              <a:buClr>
                <a:srgbClr val="434343"/>
              </a:buClr>
              <a:buSzPts val="1200"/>
              <a:buFont typeface="Roboto Condensed Light"/>
              <a:buChar char="○"/>
              <a:defRPr/>
            </a:lvl2pPr>
            <a:lvl3pPr indent="-304800" lvl="2" marL="1371600">
              <a:spcBef>
                <a:spcPts val="0"/>
              </a:spcBef>
              <a:spcAft>
                <a:spcPts val="0"/>
              </a:spcAft>
              <a:buClr>
                <a:srgbClr val="434343"/>
              </a:buClr>
              <a:buSzPts val="1200"/>
              <a:buFont typeface="Roboto Condensed Light"/>
              <a:buChar char="■"/>
              <a:defRPr/>
            </a:lvl3pPr>
            <a:lvl4pPr indent="-304800" lvl="3" marL="1828800">
              <a:spcBef>
                <a:spcPts val="0"/>
              </a:spcBef>
              <a:spcAft>
                <a:spcPts val="0"/>
              </a:spcAft>
              <a:buClr>
                <a:srgbClr val="434343"/>
              </a:buClr>
              <a:buSzPts val="1200"/>
              <a:buFont typeface="Roboto Condensed Light"/>
              <a:buChar char="●"/>
              <a:defRPr/>
            </a:lvl4pPr>
            <a:lvl5pPr indent="-304800" lvl="4" marL="2286000">
              <a:spcBef>
                <a:spcPts val="0"/>
              </a:spcBef>
              <a:spcAft>
                <a:spcPts val="0"/>
              </a:spcAft>
              <a:buClr>
                <a:srgbClr val="434343"/>
              </a:buClr>
              <a:buSzPts val="1200"/>
              <a:buFont typeface="Roboto Condensed Light"/>
              <a:buChar char="○"/>
              <a:defRPr/>
            </a:lvl5pPr>
            <a:lvl6pPr indent="-304800" lvl="5" marL="2743200">
              <a:spcBef>
                <a:spcPts val="0"/>
              </a:spcBef>
              <a:spcAft>
                <a:spcPts val="0"/>
              </a:spcAft>
              <a:buClr>
                <a:srgbClr val="434343"/>
              </a:buClr>
              <a:buSzPts val="1200"/>
              <a:buFont typeface="Roboto Condensed Light"/>
              <a:buChar char="■"/>
              <a:defRPr/>
            </a:lvl6pPr>
            <a:lvl7pPr indent="-304800" lvl="6" marL="3200400">
              <a:spcBef>
                <a:spcPts val="0"/>
              </a:spcBef>
              <a:spcAft>
                <a:spcPts val="0"/>
              </a:spcAft>
              <a:buClr>
                <a:srgbClr val="434343"/>
              </a:buClr>
              <a:buSzPts val="1200"/>
              <a:buFont typeface="Roboto Condensed Light"/>
              <a:buChar char="●"/>
              <a:defRPr/>
            </a:lvl7pPr>
            <a:lvl8pPr indent="-304800" lvl="7" marL="3657600">
              <a:spcBef>
                <a:spcPts val="0"/>
              </a:spcBef>
              <a:spcAft>
                <a:spcPts val="0"/>
              </a:spcAft>
              <a:buClr>
                <a:srgbClr val="434343"/>
              </a:buClr>
              <a:buSzPts val="1200"/>
              <a:buFont typeface="Roboto Condensed Light"/>
              <a:buChar char="○"/>
              <a:defRPr/>
            </a:lvl8pPr>
            <a:lvl9pPr indent="-304800" lvl="8" marL="4114800">
              <a:spcBef>
                <a:spcPts val="0"/>
              </a:spcBef>
              <a:spcAft>
                <a:spcPts val="0"/>
              </a:spcAft>
              <a:buClr>
                <a:srgbClr val="434343"/>
              </a:buClr>
              <a:buSzPts val="1200"/>
              <a:buFont typeface="Roboto Condensed Light"/>
              <a:buChar char="■"/>
              <a:defRPr/>
            </a:lvl9pPr>
          </a:lstStyle>
          <a:p/>
        </p:txBody>
      </p:sp>
      <p:grpSp>
        <p:nvGrpSpPr>
          <p:cNvPr id="22" name="Google Shape;22;p4"/>
          <p:cNvGrpSpPr/>
          <p:nvPr/>
        </p:nvGrpSpPr>
        <p:grpSpPr>
          <a:xfrm>
            <a:off x="-1283075" y="-1087950"/>
            <a:ext cx="11014624" cy="7707730"/>
            <a:chOff x="-1283075" y="-1087950"/>
            <a:chExt cx="11014624" cy="7707730"/>
          </a:xfrm>
        </p:grpSpPr>
        <p:sp>
          <p:nvSpPr>
            <p:cNvPr id="23" name="Google Shape;23;p4"/>
            <p:cNvSpPr/>
            <p:nvPr/>
          </p:nvSpPr>
          <p:spPr>
            <a:xfrm>
              <a:off x="-1283075" y="4076800"/>
              <a:ext cx="2560719" cy="2542980"/>
            </a:xfrm>
            <a:custGeom>
              <a:rect b="b" l="l" r="r" t="t"/>
              <a:pathLst>
                <a:path extrusionOk="0" h="849" w="853">
                  <a:moveTo>
                    <a:pt x="360" y="812"/>
                  </a:moveTo>
                  <a:cubicBezTo>
                    <a:pt x="39" y="495"/>
                    <a:pt x="39" y="495"/>
                    <a:pt x="39" y="495"/>
                  </a:cubicBezTo>
                  <a:cubicBezTo>
                    <a:pt x="0" y="456"/>
                    <a:pt x="0" y="392"/>
                    <a:pt x="39" y="354"/>
                  </a:cubicBezTo>
                  <a:cubicBezTo>
                    <a:pt x="360" y="37"/>
                    <a:pt x="360" y="37"/>
                    <a:pt x="360" y="37"/>
                  </a:cubicBezTo>
                  <a:cubicBezTo>
                    <a:pt x="397" y="0"/>
                    <a:pt x="456" y="0"/>
                    <a:pt x="494" y="37"/>
                  </a:cubicBezTo>
                  <a:cubicBezTo>
                    <a:pt x="814" y="354"/>
                    <a:pt x="814" y="354"/>
                    <a:pt x="814" y="354"/>
                  </a:cubicBezTo>
                  <a:cubicBezTo>
                    <a:pt x="853" y="392"/>
                    <a:pt x="853" y="456"/>
                    <a:pt x="814" y="495"/>
                  </a:cubicBezTo>
                  <a:cubicBezTo>
                    <a:pt x="494" y="812"/>
                    <a:pt x="494" y="812"/>
                    <a:pt x="494" y="812"/>
                  </a:cubicBezTo>
                  <a:cubicBezTo>
                    <a:pt x="456" y="849"/>
                    <a:pt x="397" y="849"/>
                    <a:pt x="360" y="812"/>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 name="Google Shape;24;p4"/>
            <p:cNvSpPr/>
            <p:nvPr/>
          </p:nvSpPr>
          <p:spPr>
            <a:xfrm>
              <a:off x="-944413" y="3429918"/>
              <a:ext cx="1532504" cy="1521883"/>
            </a:xfrm>
            <a:custGeom>
              <a:rect b="b" l="l" r="r" t="t"/>
              <a:pathLst>
                <a:path extrusionOk="0" h="849" w="853">
                  <a:moveTo>
                    <a:pt x="360" y="812"/>
                  </a:moveTo>
                  <a:cubicBezTo>
                    <a:pt x="39" y="495"/>
                    <a:pt x="39" y="495"/>
                    <a:pt x="39" y="495"/>
                  </a:cubicBezTo>
                  <a:cubicBezTo>
                    <a:pt x="0" y="456"/>
                    <a:pt x="0" y="392"/>
                    <a:pt x="39" y="354"/>
                  </a:cubicBezTo>
                  <a:cubicBezTo>
                    <a:pt x="360" y="37"/>
                    <a:pt x="360" y="37"/>
                    <a:pt x="360" y="37"/>
                  </a:cubicBezTo>
                  <a:cubicBezTo>
                    <a:pt x="397" y="0"/>
                    <a:pt x="456" y="0"/>
                    <a:pt x="494" y="37"/>
                  </a:cubicBezTo>
                  <a:cubicBezTo>
                    <a:pt x="814" y="354"/>
                    <a:pt x="814" y="354"/>
                    <a:pt x="814" y="354"/>
                  </a:cubicBezTo>
                  <a:cubicBezTo>
                    <a:pt x="853" y="392"/>
                    <a:pt x="853" y="456"/>
                    <a:pt x="814" y="495"/>
                  </a:cubicBezTo>
                  <a:cubicBezTo>
                    <a:pt x="494" y="812"/>
                    <a:pt x="494" y="812"/>
                    <a:pt x="494" y="812"/>
                  </a:cubicBezTo>
                  <a:cubicBezTo>
                    <a:pt x="456" y="849"/>
                    <a:pt x="397" y="849"/>
                    <a:pt x="360" y="812"/>
                  </a:cubicBezTo>
                  <a:close/>
                </a:path>
              </a:pathLst>
            </a:custGeom>
            <a:solidFill>
              <a:srgbClr val="33CFF8">
                <a:alpha val="5346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 name="Google Shape;25;p4"/>
            <p:cNvSpPr/>
            <p:nvPr/>
          </p:nvSpPr>
          <p:spPr>
            <a:xfrm>
              <a:off x="7858101" y="-1087950"/>
              <a:ext cx="1832636" cy="1819925"/>
            </a:xfrm>
            <a:custGeom>
              <a:rect b="b" l="l" r="r" t="t"/>
              <a:pathLst>
                <a:path extrusionOk="0" h="849" w="853">
                  <a:moveTo>
                    <a:pt x="360" y="812"/>
                  </a:moveTo>
                  <a:cubicBezTo>
                    <a:pt x="39" y="495"/>
                    <a:pt x="39" y="495"/>
                    <a:pt x="39" y="495"/>
                  </a:cubicBezTo>
                  <a:cubicBezTo>
                    <a:pt x="0" y="456"/>
                    <a:pt x="0" y="392"/>
                    <a:pt x="39" y="354"/>
                  </a:cubicBezTo>
                  <a:cubicBezTo>
                    <a:pt x="360" y="37"/>
                    <a:pt x="360" y="37"/>
                    <a:pt x="360" y="37"/>
                  </a:cubicBezTo>
                  <a:cubicBezTo>
                    <a:pt x="397" y="0"/>
                    <a:pt x="456" y="0"/>
                    <a:pt x="494" y="37"/>
                  </a:cubicBezTo>
                  <a:cubicBezTo>
                    <a:pt x="814" y="354"/>
                    <a:pt x="814" y="354"/>
                    <a:pt x="814" y="354"/>
                  </a:cubicBezTo>
                  <a:cubicBezTo>
                    <a:pt x="853" y="392"/>
                    <a:pt x="853" y="456"/>
                    <a:pt x="814" y="495"/>
                  </a:cubicBezTo>
                  <a:cubicBezTo>
                    <a:pt x="494" y="812"/>
                    <a:pt x="494" y="812"/>
                    <a:pt x="494" y="812"/>
                  </a:cubicBezTo>
                  <a:cubicBezTo>
                    <a:pt x="456" y="849"/>
                    <a:pt x="397" y="849"/>
                    <a:pt x="360" y="812"/>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 name="Google Shape;26;p4"/>
            <p:cNvSpPr/>
            <p:nvPr/>
          </p:nvSpPr>
          <p:spPr>
            <a:xfrm>
              <a:off x="8634779" y="-275397"/>
              <a:ext cx="1096770" cy="1089161"/>
            </a:xfrm>
            <a:custGeom>
              <a:rect b="b" l="l" r="r" t="t"/>
              <a:pathLst>
                <a:path extrusionOk="0" h="849" w="853">
                  <a:moveTo>
                    <a:pt x="360" y="812"/>
                  </a:moveTo>
                  <a:cubicBezTo>
                    <a:pt x="39" y="495"/>
                    <a:pt x="39" y="495"/>
                    <a:pt x="39" y="495"/>
                  </a:cubicBezTo>
                  <a:cubicBezTo>
                    <a:pt x="0" y="456"/>
                    <a:pt x="0" y="392"/>
                    <a:pt x="39" y="354"/>
                  </a:cubicBezTo>
                  <a:cubicBezTo>
                    <a:pt x="360" y="37"/>
                    <a:pt x="360" y="37"/>
                    <a:pt x="360" y="37"/>
                  </a:cubicBezTo>
                  <a:cubicBezTo>
                    <a:pt x="397" y="0"/>
                    <a:pt x="456" y="0"/>
                    <a:pt x="494" y="37"/>
                  </a:cubicBezTo>
                  <a:cubicBezTo>
                    <a:pt x="814" y="354"/>
                    <a:pt x="814" y="354"/>
                    <a:pt x="814" y="354"/>
                  </a:cubicBezTo>
                  <a:cubicBezTo>
                    <a:pt x="853" y="392"/>
                    <a:pt x="853" y="456"/>
                    <a:pt x="814" y="495"/>
                  </a:cubicBezTo>
                  <a:cubicBezTo>
                    <a:pt x="494" y="812"/>
                    <a:pt x="494" y="812"/>
                    <a:pt x="494" y="812"/>
                  </a:cubicBezTo>
                  <a:cubicBezTo>
                    <a:pt x="456" y="849"/>
                    <a:pt x="397" y="849"/>
                    <a:pt x="360" y="812"/>
                  </a:cubicBezTo>
                  <a:close/>
                </a:path>
              </a:pathLst>
            </a:custGeom>
            <a:solidFill>
              <a:srgbClr val="33CFF8">
                <a:alpha val="5346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3">
  <p:cSld name="CUSTOM_16">
    <p:spTree>
      <p:nvGrpSpPr>
        <p:cNvPr id="235" name="Shape 235"/>
        <p:cNvGrpSpPr/>
        <p:nvPr/>
      </p:nvGrpSpPr>
      <p:grpSpPr>
        <a:xfrm>
          <a:off x="0" y="0"/>
          <a:ext cx="0" cy="0"/>
          <a:chOff x="0" y="0"/>
          <a:chExt cx="0" cy="0"/>
        </a:xfrm>
      </p:grpSpPr>
      <p:sp>
        <p:nvSpPr>
          <p:cNvPr id="236" name="Google Shape;236;p32"/>
          <p:cNvSpPr txBox="1"/>
          <p:nvPr>
            <p:ph idx="1" type="subTitle"/>
          </p:nvPr>
        </p:nvSpPr>
        <p:spPr>
          <a:xfrm>
            <a:off x="2117847" y="3380460"/>
            <a:ext cx="2951400" cy="295200"/>
          </a:xfrm>
          <a:prstGeom prst="rect">
            <a:avLst/>
          </a:prstGeom>
        </p:spPr>
        <p:txBody>
          <a:bodyPr anchorCtr="0" anchor="t" bIns="91425" lIns="91425" spcFirstLastPara="1" rIns="91425" wrap="square" tIns="91425">
            <a:noAutofit/>
          </a:bodyPr>
          <a:lstStyle>
            <a:lvl1pPr lvl="0">
              <a:spcBef>
                <a:spcPts val="0"/>
              </a:spcBef>
              <a:spcAft>
                <a:spcPts val="0"/>
              </a:spcAft>
              <a:buNone/>
              <a:defRPr sz="1000"/>
            </a:lvl1pPr>
            <a:lvl2pPr lvl="1">
              <a:spcBef>
                <a:spcPts val="1600"/>
              </a:spcBef>
              <a:spcAft>
                <a:spcPts val="0"/>
              </a:spcAft>
              <a:buNone/>
              <a:defRPr/>
            </a:lvl2pPr>
            <a:lvl3pPr lvl="2">
              <a:spcBef>
                <a:spcPts val="1600"/>
              </a:spcBef>
              <a:spcAft>
                <a:spcPts val="0"/>
              </a:spcAft>
              <a:buNone/>
              <a:defRPr/>
            </a:lvl3pPr>
            <a:lvl4pPr lvl="3">
              <a:spcBef>
                <a:spcPts val="1600"/>
              </a:spcBef>
              <a:spcAft>
                <a:spcPts val="0"/>
              </a:spcAft>
              <a:buNone/>
              <a:defRPr/>
            </a:lvl4pPr>
            <a:lvl5pPr lvl="4">
              <a:spcBef>
                <a:spcPts val="1600"/>
              </a:spcBef>
              <a:spcAft>
                <a:spcPts val="0"/>
              </a:spcAft>
              <a:buNone/>
              <a:defRPr/>
            </a:lvl5pPr>
            <a:lvl6pPr lvl="5">
              <a:spcBef>
                <a:spcPts val="1600"/>
              </a:spcBef>
              <a:spcAft>
                <a:spcPts val="0"/>
              </a:spcAft>
              <a:buNone/>
              <a:defRPr/>
            </a:lvl6pPr>
            <a:lvl7pPr lvl="6">
              <a:spcBef>
                <a:spcPts val="1600"/>
              </a:spcBef>
              <a:spcAft>
                <a:spcPts val="0"/>
              </a:spcAft>
              <a:buNone/>
              <a:defRPr/>
            </a:lvl7pPr>
            <a:lvl8pPr lvl="7">
              <a:spcBef>
                <a:spcPts val="1600"/>
              </a:spcBef>
              <a:spcAft>
                <a:spcPts val="0"/>
              </a:spcAft>
              <a:buNone/>
              <a:defRPr/>
            </a:lvl8pPr>
            <a:lvl9pPr lvl="8">
              <a:spcBef>
                <a:spcPts val="1600"/>
              </a:spcBef>
              <a:spcAft>
                <a:spcPts val="1600"/>
              </a:spcAft>
              <a:buNone/>
              <a:defRPr/>
            </a:lvl9pPr>
          </a:lstStyle>
          <a:p/>
        </p:txBody>
      </p:sp>
      <p:sp>
        <p:nvSpPr>
          <p:cNvPr id="237" name="Google Shape;237;p32"/>
          <p:cNvSpPr txBox="1"/>
          <p:nvPr>
            <p:ph type="ctrTitle"/>
          </p:nvPr>
        </p:nvSpPr>
        <p:spPr>
          <a:xfrm rot="-5400000">
            <a:off x="-343101" y="1759150"/>
            <a:ext cx="2888100" cy="897900"/>
          </a:xfrm>
          <a:prstGeom prst="rect">
            <a:avLst/>
          </a:prstGeom>
        </p:spPr>
        <p:txBody>
          <a:bodyPr anchorCtr="0" anchor="b" bIns="91425" lIns="91425" spcFirstLastPara="1" rIns="91425" wrap="square" tIns="91425">
            <a:noAutofit/>
          </a:bodyPr>
          <a:lstStyle>
            <a:lvl1pPr lvl="0" algn="r">
              <a:spcBef>
                <a:spcPts val="0"/>
              </a:spcBef>
              <a:spcAft>
                <a:spcPts val="0"/>
              </a:spcAft>
              <a:buSzPts val="2800"/>
              <a:buNone/>
              <a:defRPr/>
            </a:lvl1pPr>
            <a:lvl2pPr lvl="1" algn="r">
              <a:spcBef>
                <a:spcPts val="0"/>
              </a:spcBef>
              <a:spcAft>
                <a:spcPts val="0"/>
              </a:spcAft>
              <a:buClr>
                <a:srgbClr val="000000"/>
              </a:buClr>
              <a:buSzPts val="1600"/>
              <a:buNone/>
              <a:defRPr sz="1600">
                <a:solidFill>
                  <a:srgbClr val="000000"/>
                </a:solidFill>
              </a:defRPr>
            </a:lvl2pPr>
            <a:lvl3pPr lvl="2" algn="r">
              <a:spcBef>
                <a:spcPts val="0"/>
              </a:spcBef>
              <a:spcAft>
                <a:spcPts val="0"/>
              </a:spcAft>
              <a:buClr>
                <a:srgbClr val="000000"/>
              </a:buClr>
              <a:buSzPts val="1600"/>
              <a:buNone/>
              <a:defRPr sz="1600">
                <a:solidFill>
                  <a:srgbClr val="000000"/>
                </a:solidFill>
              </a:defRPr>
            </a:lvl3pPr>
            <a:lvl4pPr lvl="3" algn="r">
              <a:spcBef>
                <a:spcPts val="0"/>
              </a:spcBef>
              <a:spcAft>
                <a:spcPts val="0"/>
              </a:spcAft>
              <a:buClr>
                <a:srgbClr val="000000"/>
              </a:buClr>
              <a:buSzPts val="1600"/>
              <a:buNone/>
              <a:defRPr sz="1600">
                <a:solidFill>
                  <a:srgbClr val="000000"/>
                </a:solidFill>
              </a:defRPr>
            </a:lvl4pPr>
            <a:lvl5pPr lvl="4" algn="r">
              <a:spcBef>
                <a:spcPts val="0"/>
              </a:spcBef>
              <a:spcAft>
                <a:spcPts val="0"/>
              </a:spcAft>
              <a:buClr>
                <a:srgbClr val="000000"/>
              </a:buClr>
              <a:buSzPts val="1600"/>
              <a:buNone/>
              <a:defRPr sz="1600">
                <a:solidFill>
                  <a:srgbClr val="000000"/>
                </a:solidFill>
              </a:defRPr>
            </a:lvl5pPr>
            <a:lvl6pPr lvl="5" algn="r">
              <a:spcBef>
                <a:spcPts val="0"/>
              </a:spcBef>
              <a:spcAft>
                <a:spcPts val="0"/>
              </a:spcAft>
              <a:buClr>
                <a:srgbClr val="000000"/>
              </a:buClr>
              <a:buSzPts val="1600"/>
              <a:buNone/>
              <a:defRPr sz="1600">
                <a:solidFill>
                  <a:srgbClr val="000000"/>
                </a:solidFill>
              </a:defRPr>
            </a:lvl6pPr>
            <a:lvl7pPr lvl="6" algn="r">
              <a:spcBef>
                <a:spcPts val="0"/>
              </a:spcBef>
              <a:spcAft>
                <a:spcPts val="0"/>
              </a:spcAft>
              <a:buClr>
                <a:srgbClr val="000000"/>
              </a:buClr>
              <a:buSzPts val="1600"/>
              <a:buNone/>
              <a:defRPr sz="1600">
                <a:solidFill>
                  <a:srgbClr val="000000"/>
                </a:solidFill>
              </a:defRPr>
            </a:lvl7pPr>
            <a:lvl8pPr lvl="7" algn="r">
              <a:spcBef>
                <a:spcPts val="0"/>
              </a:spcBef>
              <a:spcAft>
                <a:spcPts val="0"/>
              </a:spcAft>
              <a:buClr>
                <a:srgbClr val="000000"/>
              </a:buClr>
              <a:buSzPts val="1600"/>
              <a:buNone/>
              <a:defRPr sz="1600">
                <a:solidFill>
                  <a:srgbClr val="000000"/>
                </a:solidFill>
              </a:defRPr>
            </a:lvl8pPr>
            <a:lvl9pPr lvl="8" algn="r">
              <a:spcBef>
                <a:spcPts val="0"/>
              </a:spcBef>
              <a:spcAft>
                <a:spcPts val="0"/>
              </a:spcAft>
              <a:buClr>
                <a:srgbClr val="000000"/>
              </a:buClr>
              <a:buSzPts val="1600"/>
              <a:buNone/>
              <a:defRPr sz="1600">
                <a:solidFill>
                  <a:srgbClr val="000000"/>
                </a:solidFill>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4">
  <p:cSld name="CUSTOM_16_1">
    <p:spTree>
      <p:nvGrpSpPr>
        <p:cNvPr id="238" name="Shape 238"/>
        <p:cNvGrpSpPr/>
        <p:nvPr/>
      </p:nvGrpSpPr>
      <p:grpSpPr>
        <a:xfrm>
          <a:off x="0" y="0"/>
          <a:ext cx="0" cy="0"/>
          <a:chOff x="0" y="0"/>
          <a:chExt cx="0" cy="0"/>
        </a:xfrm>
      </p:grpSpPr>
      <p:sp>
        <p:nvSpPr>
          <p:cNvPr id="239" name="Google Shape;239;p33"/>
          <p:cNvSpPr txBox="1"/>
          <p:nvPr>
            <p:ph idx="1" type="subTitle"/>
          </p:nvPr>
        </p:nvSpPr>
        <p:spPr>
          <a:xfrm flipH="1">
            <a:off x="4189625" y="3380460"/>
            <a:ext cx="2951400" cy="295200"/>
          </a:xfrm>
          <a:prstGeom prst="rect">
            <a:avLst/>
          </a:prstGeom>
        </p:spPr>
        <p:txBody>
          <a:bodyPr anchorCtr="0" anchor="t" bIns="91425" lIns="91425" spcFirstLastPara="1" rIns="91425" wrap="square" tIns="91425">
            <a:noAutofit/>
          </a:bodyPr>
          <a:lstStyle>
            <a:lvl1pPr lvl="0">
              <a:spcBef>
                <a:spcPts val="0"/>
              </a:spcBef>
              <a:spcAft>
                <a:spcPts val="0"/>
              </a:spcAft>
              <a:buNone/>
              <a:defRPr sz="1000"/>
            </a:lvl1pPr>
            <a:lvl2pPr lvl="1">
              <a:spcBef>
                <a:spcPts val="1600"/>
              </a:spcBef>
              <a:spcAft>
                <a:spcPts val="0"/>
              </a:spcAft>
              <a:buNone/>
              <a:defRPr/>
            </a:lvl2pPr>
            <a:lvl3pPr lvl="2">
              <a:spcBef>
                <a:spcPts val="1600"/>
              </a:spcBef>
              <a:spcAft>
                <a:spcPts val="0"/>
              </a:spcAft>
              <a:buNone/>
              <a:defRPr/>
            </a:lvl3pPr>
            <a:lvl4pPr lvl="3">
              <a:spcBef>
                <a:spcPts val="1600"/>
              </a:spcBef>
              <a:spcAft>
                <a:spcPts val="0"/>
              </a:spcAft>
              <a:buNone/>
              <a:defRPr/>
            </a:lvl4pPr>
            <a:lvl5pPr lvl="4">
              <a:spcBef>
                <a:spcPts val="1600"/>
              </a:spcBef>
              <a:spcAft>
                <a:spcPts val="0"/>
              </a:spcAft>
              <a:buNone/>
              <a:defRPr/>
            </a:lvl5pPr>
            <a:lvl6pPr lvl="5">
              <a:spcBef>
                <a:spcPts val="1600"/>
              </a:spcBef>
              <a:spcAft>
                <a:spcPts val="0"/>
              </a:spcAft>
              <a:buNone/>
              <a:defRPr/>
            </a:lvl6pPr>
            <a:lvl7pPr lvl="6">
              <a:spcBef>
                <a:spcPts val="1600"/>
              </a:spcBef>
              <a:spcAft>
                <a:spcPts val="0"/>
              </a:spcAft>
              <a:buNone/>
              <a:defRPr/>
            </a:lvl7pPr>
            <a:lvl8pPr lvl="7">
              <a:spcBef>
                <a:spcPts val="1600"/>
              </a:spcBef>
              <a:spcAft>
                <a:spcPts val="0"/>
              </a:spcAft>
              <a:buNone/>
              <a:defRPr/>
            </a:lvl8pPr>
            <a:lvl9pPr lvl="8">
              <a:spcBef>
                <a:spcPts val="1600"/>
              </a:spcBef>
              <a:spcAft>
                <a:spcPts val="1600"/>
              </a:spcAft>
              <a:buNone/>
              <a:defRPr/>
            </a:lvl9pPr>
          </a:lstStyle>
          <a:p/>
        </p:txBody>
      </p:sp>
      <p:sp>
        <p:nvSpPr>
          <p:cNvPr id="240" name="Google Shape;240;p33"/>
          <p:cNvSpPr txBox="1"/>
          <p:nvPr>
            <p:ph type="ctrTitle"/>
          </p:nvPr>
        </p:nvSpPr>
        <p:spPr>
          <a:xfrm rot="5400000">
            <a:off x="6612409" y="1752564"/>
            <a:ext cx="2888100" cy="897900"/>
          </a:xfrm>
          <a:prstGeom prst="rect">
            <a:avLst/>
          </a:prstGeom>
        </p:spPr>
        <p:txBody>
          <a:bodyPr anchorCtr="0" anchor="b"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Clr>
                <a:srgbClr val="000000"/>
              </a:buClr>
              <a:buSzPts val="1600"/>
              <a:buNone/>
              <a:defRPr sz="1600">
                <a:solidFill>
                  <a:srgbClr val="000000"/>
                </a:solidFill>
              </a:defRPr>
            </a:lvl2pPr>
            <a:lvl3pPr lvl="2">
              <a:spcBef>
                <a:spcPts val="0"/>
              </a:spcBef>
              <a:spcAft>
                <a:spcPts val="0"/>
              </a:spcAft>
              <a:buClr>
                <a:srgbClr val="000000"/>
              </a:buClr>
              <a:buSzPts val="1600"/>
              <a:buNone/>
              <a:defRPr sz="1600">
                <a:solidFill>
                  <a:srgbClr val="000000"/>
                </a:solidFill>
              </a:defRPr>
            </a:lvl3pPr>
            <a:lvl4pPr lvl="3">
              <a:spcBef>
                <a:spcPts val="0"/>
              </a:spcBef>
              <a:spcAft>
                <a:spcPts val="0"/>
              </a:spcAft>
              <a:buClr>
                <a:srgbClr val="000000"/>
              </a:buClr>
              <a:buSzPts val="1600"/>
              <a:buNone/>
              <a:defRPr sz="1600">
                <a:solidFill>
                  <a:srgbClr val="000000"/>
                </a:solidFill>
              </a:defRPr>
            </a:lvl4pPr>
            <a:lvl5pPr lvl="4">
              <a:spcBef>
                <a:spcPts val="0"/>
              </a:spcBef>
              <a:spcAft>
                <a:spcPts val="0"/>
              </a:spcAft>
              <a:buClr>
                <a:srgbClr val="000000"/>
              </a:buClr>
              <a:buSzPts val="1600"/>
              <a:buNone/>
              <a:defRPr sz="1600">
                <a:solidFill>
                  <a:srgbClr val="000000"/>
                </a:solidFill>
              </a:defRPr>
            </a:lvl5pPr>
            <a:lvl6pPr lvl="5">
              <a:spcBef>
                <a:spcPts val="0"/>
              </a:spcBef>
              <a:spcAft>
                <a:spcPts val="0"/>
              </a:spcAft>
              <a:buClr>
                <a:srgbClr val="000000"/>
              </a:buClr>
              <a:buSzPts val="1600"/>
              <a:buNone/>
              <a:defRPr sz="1600">
                <a:solidFill>
                  <a:srgbClr val="000000"/>
                </a:solidFill>
              </a:defRPr>
            </a:lvl6pPr>
            <a:lvl7pPr lvl="6">
              <a:spcBef>
                <a:spcPts val="0"/>
              </a:spcBef>
              <a:spcAft>
                <a:spcPts val="0"/>
              </a:spcAft>
              <a:buClr>
                <a:srgbClr val="000000"/>
              </a:buClr>
              <a:buSzPts val="1600"/>
              <a:buNone/>
              <a:defRPr sz="1600">
                <a:solidFill>
                  <a:srgbClr val="000000"/>
                </a:solidFill>
              </a:defRPr>
            </a:lvl7pPr>
            <a:lvl8pPr lvl="7">
              <a:spcBef>
                <a:spcPts val="0"/>
              </a:spcBef>
              <a:spcAft>
                <a:spcPts val="0"/>
              </a:spcAft>
              <a:buClr>
                <a:srgbClr val="000000"/>
              </a:buClr>
              <a:buSzPts val="1600"/>
              <a:buNone/>
              <a:defRPr sz="1600">
                <a:solidFill>
                  <a:srgbClr val="000000"/>
                </a:solidFill>
              </a:defRPr>
            </a:lvl8pPr>
            <a:lvl9pPr lvl="8">
              <a:spcBef>
                <a:spcPts val="0"/>
              </a:spcBef>
              <a:spcAft>
                <a:spcPts val="0"/>
              </a:spcAft>
              <a:buClr>
                <a:srgbClr val="000000"/>
              </a:buClr>
              <a:buSzPts val="1600"/>
              <a:buNone/>
              <a:defRPr sz="1600">
                <a:solidFill>
                  <a:srgbClr val="000000"/>
                </a:solidFill>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itle">
  <p:cSld name="CUSTOM_35">
    <p:spTree>
      <p:nvGrpSpPr>
        <p:cNvPr id="241" name="Shape 241"/>
        <p:cNvGrpSpPr/>
        <p:nvPr/>
      </p:nvGrpSpPr>
      <p:grpSpPr>
        <a:xfrm>
          <a:off x="0" y="0"/>
          <a:ext cx="0" cy="0"/>
          <a:chOff x="0" y="0"/>
          <a:chExt cx="0" cy="0"/>
        </a:xfrm>
      </p:grpSpPr>
      <p:sp>
        <p:nvSpPr>
          <p:cNvPr id="242" name="Google Shape;242;p34"/>
          <p:cNvSpPr txBox="1"/>
          <p:nvPr>
            <p:ph type="title"/>
          </p:nvPr>
        </p:nvSpPr>
        <p:spPr>
          <a:xfrm>
            <a:off x="3200250" y="1742750"/>
            <a:ext cx="2743200" cy="572700"/>
          </a:xfrm>
          <a:prstGeom prst="rect">
            <a:avLst/>
          </a:prstGeom>
        </p:spPr>
        <p:txBody>
          <a:bodyPr anchorCtr="0" anchor="t" bIns="91425" lIns="91425" spcFirstLastPara="1" rIns="91425" wrap="square" tIns="91425">
            <a:noAutofit/>
          </a:bodyPr>
          <a:lstStyle>
            <a:lvl1pPr lvl="0" algn="ctr">
              <a:spcBef>
                <a:spcPts val="0"/>
              </a:spcBef>
              <a:spcAft>
                <a:spcPts val="0"/>
              </a:spcAft>
              <a:buNone/>
              <a:defRPr sz="3600"/>
            </a:lvl1pPr>
            <a:lvl2pPr lvl="1" algn="ctr">
              <a:spcBef>
                <a:spcPts val="0"/>
              </a:spcBef>
              <a:spcAft>
                <a:spcPts val="0"/>
              </a:spcAft>
              <a:buNone/>
              <a:defRPr sz="3600">
                <a:latin typeface="Catamaran Light"/>
                <a:ea typeface="Catamaran Light"/>
                <a:cs typeface="Catamaran Light"/>
                <a:sym typeface="Catamaran Light"/>
              </a:defRPr>
            </a:lvl2pPr>
            <a:lvl3pPr lvl="2" algn="ctr">
              <a:spcBef>
                <a:spcPts val="0"/>
              </a:spcBef>
              <a:spcAft>
                <a:spcPts val="0"/>
              </a:spcAft>
              <a:buNone/>
              <a:defRPr sz="3600">
                <a:latin typeface="Catamaran Light"/>
                <a:ea typeface="Catamaran Light"/>
                <a:cs typeface="Catamaran Light"/>
                <a:sym typeface="Catamaran Light"/>
              </a:defRPr>
            </a:lvl3pPr>
            <a:lvl4pPr lvl="3" algn="ctr">
              <a:spcBef>
                <a:spcPts val="0"/>
              </a:spcBef>
              <a:spcAft>
                <a:spcPts val="0"/>
              </a:spcAft>
              <a:buNone/>
              <a:defRPr sz="3600">
                <a:latin typeface="Catamaran Light"/>
                <a:ea typeface="Catamaran Light"/>
                <a:cs typeface="Catamaran Light"/>
                <a:sym typeface="Catamaran Light"/>
              </a:defRPr>
            </a:lvl4pPr>
            <a:lvl5pPr lvl="4" algn="ctr">
              <a:spcBef>
                <a:spcPts val="0"/>
              </a:spcBef>
              <a:spcAft>
                <a:spcPts val="0"/>
              </a:spcAft>
              <a:buNone/>
              <a:defRPr sz="3600">
                <a:latin typeface="Catamaran Light"/>
                <a:ea typeface="Catamaran Light"/>
                <a:cs typeface="Catamaran Light"/>
                <a:sym typeface="Catamaran Light"/>
              </a:defRPr>
            </a:lvl5pPr>
            <a:lvl6pPr lvl="5" algn="ctr">
              <a:spcBef>
                <a:spcPts val="0"/>
              </a:spcBef>
              <a:spcAft>
                <a:spcPts val="0"/>
              </a:spcAft>
              <a:buNone/>
              <a:defRPr sz="3600">
                <a:latin typeface="Catamaran Light"/>
                <a:ea typeface="Catamaran Light"/>
                <a:cs typeface="Catamaran Light"/>
                <a:sym typeface="Catamaran Light"/>
              </a:defRPr>
            </a:lvl6pPr>
            <a:lvl7pPr lvl="6" algn="ctr">
              <a:spcBef>
                <a:spcPts val="0"/>
              </a:spcBef>
              <a:spcAft>
                <a:spcPts val="0"/>
              </a:spcAft>
              <a:buNone/>
              <a:defRPr sz="3600">
                <a:latin typeface="Catamaran Light"/>
                <a:ea typeface="Catamaran Light"/>
                <a:cs typeface="Catamaran Light"/>
                <a:sym typeface="Catamaran Light"/>
              </a:defRPr>
            </a:lvl7pPr>
            <a:lvl8pPr lvl="7" algn="ctr">
              <a:spcBef>
                <a:spcPts val="0"/>
              </a:spcBef>
              <a:spcAft>
                <a:spcPts val="0"/>
              </a:spcAft>
              <a:buNone/>
              <a:defRPr sz="3600">
                <a:latin typeface="Catamaran Light"/>
                <a:ea typeface="Catamaran Light"/>
                <a:cs typeface="Catamaran Light"/>
                <a:sym typeface="Catamaran Light"/>
              </a:defRPr>
            </a:lvl8pPr>
            <a:lvl9pPr lvl="8" algn="ctr">
              <a:spcBef>
                <a:spcPts val="0"/>
              </a:spcBef>
              <a:spcAft>
                <a:spcPts val="0"/>
              </a:spcAft>
              <a:buNone/>
              <a:defRPr sz="3600">
                <a:latin typeface="Catamaran Light"/>
                <a:ea typeface="Catamaran Light"/>
                <a:cs typeface="Catamaran Light"/>
                <a:sym typeface="Catamaran Light"/>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p:cSld name="CUSTOM_38">
    <p:spTree>
      <p:nvGrpSpPr>
        <p:cNvPr id="243" name="Shape 243"/>
        <p:cNvGrpSpPr/>
        <p:nvPr/>
      </p:nvGrpSpPr>
      <p:grpSpPr>
        <a:xfrm>
          <a:off x="0" y="0"/>
          <a:ext cx="0" cy="0"/>
          <a:chOff x="0" y="0"/>
          <a:chExt cx="0" cy="0"/>
        </a:xfrm>
      </p:grpSpPr>
      <p:sp>
        <p:nvSpPr>
          <p:cNvPr id="244" name="Google Shape;244;p35"/>
          <p:cNvSpPr txBox="1"/>
          <p:nvPr>
            <p:ph type="ctrTitle"/>
          </p:nvPr>
        </p:nvSpPr>
        <p:spPr>
          <a:xfrm>
            <a:off x="769725" y="1310050"/>
            <a:ext cx="3430200" cy="5778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245" name="Google Shape;245;p35"/>
          <p:cNvSpPr txBox="1"/>
          <p:nvPr>
            <p:ph hasCustomPrompt="1" idx="2" type="title"/>
          </p:nvPr>
        </p:nvSpPr>
        <p:spPr>
          <a:xfrm rot="5400000">
            <a:off x="7142178" y="3570226"/>
            <a:ext cx="1738800" cy="577800"/>
          </a:xfrm>
          <a:prstGeom prst="rect">
            <a:avLst/>
          </a:prstGeom>
        </p:spPr>
        <p:txBody>
          <a:bodyPr anchorCtr="0" anchor="ctr" bIns="91425" lIns="91425" spcFirstLastPara="1" rIns="91425" wrap="square" tIns="91425">
            <a:noAutofit/>
          </a:bodyPr>
          <a:lstStyle>
            <a:lvl1pPr lvl="0" algn="r">
              <a:spcBef>
                <a:spcPts val="0"/>
              </a:spcBef>
              <a:spcAft>
                <a:spcPts val="0"/>
              </a:spcAft>
              <a:buSzPts val="6000"/>
              <a:buNone/>
              <a:defRPr sz="6000"/>
            </a:lvl1pPr>
            <a:lvl2pPr lvl="1" algn="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2pPr>
            <a:lvl3pPr lvl="2" algn="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3pPr>
            <a:lvl4pPr lvl="3" algn="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4pPr>
            <a:lvl5pPr lvl="4" algn="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5pPr>
            <a:lvl6pPr lvl="5" algn="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6pPr>
            <a:lvl7pPr lvl="6" algn="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7pPr>
            <a:lvl8pPr lvl="7" algn="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8pPr>
            <a:lvl9pPr lvl="8" algn="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x columns">
  <p:cSld name="CUSTOM_30">
    <p:spTree>
      <p:nvGrpSpPr>
        <p:cNvPr id="246" name="Shape 246"/>
        <p:cNvGrpSpPr/>
        <p:nvPr/>
      </p:nvGrpSpPr>
      <p:grpSpPr>
        <a:xfrm>
          <a:off x="0" y="0"/>
          <a:ext cx="0" cy="0"/>
          <a:chOff x="0" y="0"/>
          <a:chExt cx="0" cy="0"/>
        </a:xfrm>
      </p:grpSpPr>
      <p:sp>
        <p:nvSpPr>
          <p:cNvPr id="247" name="Google Shape;247;p36"/>
          <p:cNvSpPr txBox="1"/>
          <p:nvPr>
            <p:ph type="ctrTitle"/>
          </p:nvPr>
        </p:nvSpPr>
        <p:spPr>
          <a:xfrm>
            <a:off x="656422" y="1394416"/>
            <a:ext cx="1881300" cy="644700"/>
          </a:xfrm>
          <a:prstGeom prst="rect">
            <a:avLst/>
          </a:prstGeom>
          <a:ln>
            <a:noFill/>
          </a:ln>
        </p:spPr>
        <p:txBody>
          <a:bodyPr anchorCtr="0" anchor="b" bIns="91425" lIns="91425" spcFirstLastPara="1" rIns="91425" wrap="square" tIns="91425">
            <a:noAutofit/>
          </a:bodyPr>
          <a:lstStyle>
            <a:lvl1pPr lvl="0">
              <a:spcBef>
                <a:spcPts val="0"/>
              </a:spcBef>
              <a:spcAft>
                <a:spcPts val="0"/>
              </a:spcAft>
              <a:buSzPts val="1800"/>
              <a:buNone/>
              <a:defRPr sz="1800"/>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248" name="Google Shape;248;p36"/>
          <p:cNvSpPr txBox="1"/>
          <p:nvPr>
            <p:ph idx="1" type="subTitle"/>
          </p:nvPr>
        </p:nvSpPr>
        <p:spPr>
          <a:xfrm>
            <a:off x="656425" y="1886725"/>
            <a:ext cx="1563900" cy="1112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000"/>
              <a:buNone/>
              <a:defRPr sz="1000"/>
            </a:lvl1pPr>
            <a:lvl2pPr lvl="1">
              <a:lnSpc>
                <a:spcPct val="100000"/>
              </a:lnSpc>
              <a:spcBef>
                <a:spcPts val="0"/>
              </a:spcBef>
              <a:spcAft>
                <a:spcPts val="0"/>
              </a:spcAft>
              <a:buSzPts val="1000"/>
              <a:buNone/>
              <a:defRPr sz="1000"/>
            </a:lvl2pPr>
            <a:lvl3pPr lvl="2">
              <a:lnSpc>
                <a:spcPct val="100000"/>
              </a:lnSpc>
              <a:spcBef>
                <a:spcPts val="0"/>
              </a:spcBef>
              <a:spcAft>
                <a:spcPts val="0"/>
              </a:spcAft>
              <a:buSzPts val="1000"/>
              <a:buNone/>
              <a:defRPr sz="1000"/>
            </a:lvl3pPr>
            <a:lvl4pPr lvl="3">
              <a:lnSpc>
                <a:spcPct val="100000"/>
              </a:lnSpc>
              <a:spcBef>
                <a:spcPts val="0"/>
              </a:spcBef>
              <a:spcAft>
                <a:spcPts val="0"/>
              </a:spcAft>
              <a:buSzPts val="1000"/>
              <a:buNone/>
              <a:defRPr sz="1000"/>
            </a:lvl4pPr>
            <a:lvl5pPr lvl="4">
              <a:lnSpc>
                <a:spcPct val="100000"/>
              </a:lnSpc>
              <a:spcBef>
                <a:spcPts val="0"/>
              </a:spcBef>
              <a:spcAft>
                <a:spcPts val="0"/>
              </a:spcAft>
              <a:buSzPts val="1000"/>
              <a:buNone/>
              <a:defRPr sz="1000"/>
            </a:lvl5pPr>
            <a:lvl6pPr lvl="5">
              <a:lnSpc>
                <a:spcPct val="100000"/>
              </a:lnSpc>
              <a:spcBef>
                <a:spcPts val="0"/>
              </a:spcBef>
              <a:spcAft>
                <a:spcPts val="0"/>
              </a:spcAft>
              <a:buSzPts val="1000"/>
              <a:buNone/>
              <a:defRPr sz="1000"/>
            </a:lvl6pPr>
            <a:lvl7pPr lvl="6">
              <a:lnSpc>
                <a:spcPct val="100000"/>
              </a:lnSpc>
              <a:spcBef>
                <a:spcPts val="0"/>
              </a:spcBef>
              <a:spcAft>
                <a:spcPts val="0"/>
              </a:spcAft>
              <a:buSzPts val="1000"/>
              <a:buNone/>
              <a:defRPr sz="1000"/>
            </a:lvl7pPr>
            <a:lvl8pPr lvl="7">
              <a:lnSpc>
                <a:spcPct val="100000"/>
              </a:lnSpc>
              <a:spcBef>
                <a:spcPts val="0"/>
              </a:spcBef>
              <a:spcAft>
                <a:spcPts val="0"/>
              </a:spcAft>
              <a:buSzPts val="1000"/>
              <a:buNone/>
              <a:defRPr sz="1000"/>
            </a:lvl8pPr>
            <a:lvl9pPr lvl="8">
              <a:lnSpc>
                <a:spcPct val="100000"/>
              </a:lnSpc>
              <a:spcBef>
                <a:spcPts val="0"/>
              </a:spcBef>
              <a:spcAft>
                <a:spcPts val="0"/>
              </a:spcAft>
              <a:buSzPts val="1000"/>
              <a:buNone/>
              <a:defRPr sz="1000"/>
            </a:lvl9pPr>
          </a:lstStyle>
          <a:p/>
        </p:txBody>
      </p:sp>
      <p:sp>
        <p:nvSpPr>
          <p:cNvPr id="249" name="Google Shape;249;p36"/>
          <p:cNvSpPr txBox="1"/>
          <p:nvPr>
            <p:ph idx="2" type="ctrTitle"/>
          </p:nvPr>
        </p:nvSpPr>
        <p:spPr>
          <a:xfrm>
            <a:off x="2650710" y="1394416"/>
            <a:ext cx="1881300" cy="644700"/>
          </a:xfrm>
          <a:prstGeom prst="rect">
            <a:avLst/>
          </a:prstGeom>
          <a:ln>
            <a:noFill/>
          </a:ln>
        </p:spPr>
        <p:txBody>
          <a:bodyPr anchorCtr="0" anchor="b" bIns="91425" lIns="91425" spcFirstLastPara="1" rIns="91425" wrap="square" tIns="91425">
            <a:noAutofit/>
          </a:bodyPr>
          <a:lstStyle>
            <a:lvl1pPr lvl="0" algn="ctr">
              <a:spcBef>
                <a:spcPts val="0"/>
              </a:spcBef>
              <a:spcAft>
                <a:spcPts val="0"/>
              </a:spcAft>
              <a:buSzPts val="1800"/>
              <a:buNone/>
              <a:defRPr sz="1800"/>
            </a:lvl1pPr>
            <a:lvl2pPr lvl="1" algn="ctr">
              <a:spcBef>
                <a:spcPts val="0"/>
              </a:spcBef>
              <a:spcAft>
                <a:spcPts val="0"/>
              </a:spcAft>
              <a:buSzPts val="1800"/>
              <a:buNone/>
              <a:defRPr sz="1800"/>
            </a:lvl2pPr>
            <a:lvl3pPr lvl="2" algn="ctr">
              <a:spcBef>
                <a:spcPts val="0"/>
              </a:spcBef>
              <a:spcAft>
                <a:spcPts val="0"/>
              </a:spcAft>
              <a:buSzPts val="1800"/>
              <a:buNone/>
              <a:defRPr sz="1800"/>
            </a:lvl3pPr>
            <a:lvl4pPr lvl="3" algn="ctr">
              <a:spcBef>
                <a:spcPts val="0"/>
              </a:spcBef>
              <a:spcAft>
                <a:spcPts val="0"/>
              </a:spcAft>
              <a:buSzPts val="1800"/>
              <a:buNone/>
              <a:defRPr sz="1800"/>
            </a:lvl4pPr>
            <a:lvl5pPr lvl="4" algn="ctr">
              <a:spcBef>
                <a:spcPts val="0"/>
              </a:spcBef>
              <a:spcAft>
                <a:spcPts val="0"/>
              </a:spcAft>
              <a:buSzPts val="1800"/>
              <a:buNone/>
              <a:defRPr sz="1800"/>
            </a:lvl5pPr>
            <a:lvl6pPr lvl="5" algn="ctr">
              <a:spcBef>
                <a:spcPts val="0"/>
              </a:spcBef>
              <a:spcAft>
                <a:spcPts val="0"/>
              </a:spcAft>
              <a:buSzPts val="1800"/>
              <a:buNone/>
              <a:defRPr sz="1800"/>
            </a:lvl6pPr>
            <a:lvl7pPr lvl="6" algn="ctr">
              <a:spcBef>
                <a:spcPts val="0"/>
              </a:spcBef>
              <a:spcAft>
                <a:spcPts val="0"/>
              </a:spcAft>
              <a:buSzPts val="1800"/>
              <a:buNone/>
              <a:defRPr sz="1800"/>
            </a:lvl7pPr>
            <a:lvl8pPr lvl="7" algn="ctr">
              <a:spcBef>
                <a:spcPts val="0"/>
              </a:spcBef>
              <a:spcAft>
                <a:spcPts val="0"/>
              </a:spcAft>
              <a:buSzPts val="1800"/>
              <a:buNone/>
              <a:defRPr sz="1800"/>
            </a:lvl8pPr>
            <a:lvl9pPr lvl="8" algn="ctr">
              <a:spcBef>
                <a:spcPts val="0"/>
              </a:spcBef>
              <a:spcAft>
                <a:spcPts val="0"/>
              </a:spcAft>
              <a:buSzPts val="1800"/>
              <a:buNone/>
              <a:defRPr sz="1800"/>
            </a:lvl9pPr>
          </a:lstStyle>
          <a:p/>
        </p:txBody>
      </p:sp>
      <p:sp>
        <p:nvSpPr>
          <p:cNvPr id="250" name="Google Shape;250;p36"/>
          <p:cNvSpPr txBox="1"/>
          <p:nvPr>
            <p:ph idx="3" type="subTitle"/>
          </p:nvPr>
        </p:nvSpPr>
        <p:spPr>
          <a:xfrm>
            <a:off x="2610700" y="1886725"/>
            <a:ext cx="1961400" cy="1112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000"/>
              <a:buNone/>
              <a:defRPr sz="1000"/>
            </a:lvl1pPr>
            <a:lvl2pPr lvl="1" algn="ctr">
              <a:lnSpc>
                <a:spcPct val="100000"/>
              </a:lnSpc>
              <a:spcBef>
                <a:spcPts val="0"/>
              </a:spcBef>
              <a:spcAft>
                <a:spcPts val="0"/>
              </a:spcAft>
              <a:buSzPts val="1000"/>
              <a:buNone/>
              <a:defRPr sz="1000"/>
            </a:lvl2pPr>
            <a:lvl3pPr lvl="2" algn="ctr">
              <a:lnSpc>
                <a:spcPct val="100000"/>
              </a:lnSpc>
              <a:spcBef>
                <a:spcPts val="0"/>
              </a:spcBef>
              <a:spcAft>
                <a:spcPts val="0"/>
              </a:spcAft>
              <a:buSzPts val="1000"/>
              <a:buNone/>
              <a:defRPr sz="1000"/>
            </a:lvl3pPr>
            <a:lvl4pPr lvl="3" algn="ctr">
              <a:lnSpc>
                <a:spcPct val="100000"/>
              </a:lnSpc>
              <a:spcBef>
                <a:spcPts val="0"/>
              </a:spcBef>
              <a:spcAft>
                <a:spcPts val="0"/>
              </a:spcAft>
              <a:buSzPts val="1000"/>
              <a:buNone/>
              <a:defRPr sz="1000"/>
            </a:lvl4pPr>
            <a:lvl5pPr lvl="4" algn="ctr">
              <a:lnSpc>
                <a:spcPct val="100000"/>
              </a:lnSpc>
              <a:spcBef>
                <a:spcPts val="0"/>
              </a:spcBef>
              <a:spcAft>
                <a:spcPts val="0"/>
              </a:spcAft>
              <a:buSzPts val="1000"/>
              <a:buNone/>
              <a:defRPr sz="1000"/>
            </a:lvl5pPr>
            <a:lvl6pPr lvl="5" algn="ctr">
              <a:lnSpc>
                <a:spcPct val="100000"/>
              </a:lnSpc>
              <a:spcBef>
                <a:spcPts val="0"/>
              </a:spcBef>
              <a:spcAft>
                <a:spcPts val="0"/>
              </a:spcAft>
              <a:buSzPts val="1000"/>
              <a:buNone/>
              <a:defRPr sz="1000"/>
            </a:lvl6pPr>
            <a:lvl7pPr lvl="6" algn="ctr">
              <a:lnSpc>
                <a:spcPct val="100000"/>
              </a:lnSpc>
              <a:spcBef>
                <a:spcPts val="0"/>
              </a:spcBef>
              <a:spcAft>
                <a:spcPts val="0"/>
              </a:spcAft>
              <a:buSzPts val="1000"/>
              <a:buNone/>
              <a:defRPr sz="1000"/>
            </a:lvl7pPr>
            <a:lvl8pPr lvl="7" algn="ctr">
              <a:lnSpc>
                <a:spcPct val="100000"/>
              </a:lnSpc>
              <a:spcBef>
                <a:spcPts val="0"/>
              </a:spcBef>
              <a:spcAft>
                <a:spcPts val="0"/>
              </a:spcAft>
              <a:buSzPts val="1000"/>
              <a:buNone/>
              <a:defRPr sz="1000"/>
            </a:lvl8pPr>
            <a:lvl9pPr lvl="8" algn="ctr">
              <a:lnSpc>
                <a:spcPct val="100000"/>
              </a:lnSpc>
              <a:spcBef>
                <a:spcPts val="0"/>
              </a:spcBef>
              <a:spcAft>
                <a:spcPts val="0"/>
              </a:spcAft>
              <a:buSzPts val="1000"/>
              <a:buNone/>
              <a:defRPr sz="1000"/>
            </a:lvl9pPr>
          </a:lstStyle>
          <a:p/>
        </p:txBody>
      </p:sp>
      <p:sp>
        <p:nvSpPr>
          <p:cNvPr id="251" name="Google Shape;251;p36"/>
          <p:cNvSpPr txBox="1"/>
          <p:nvPr>
            <p:ph idx="4" type="ctrTitle"/>
          </p:nvPr>
        </p:nvSpPr>
        <p:spPr>
          <a:xfrm>
            <a:off x="4638106" y="1394416"/>
            <a:ext cx="1881300" cy="644700"/>
          </a:xfrm>
          <a:prstGeom prst="rect">
            <a:avLst/>
          </a:prstGeom>
          <a:ln>
            <a:noFill/>
          </a:ln>
        </p:spPr>
        <p:txBody>
          <a:bodyPr anchorCtr="0" anchor="b" bIns="91425" lIns="91425" spcFirstLastPara="1" rIns="91425" wrap="square" tIns="91425">
            <a:noAutofit/>
          </a:bodyPr>
          <a:lstStyle>
            <a:lvl1pPr lvl="0" algn="r">
              <a:spcBef>
                <a:spcPts val="0"/>
              </a:spcBef>
              <a:spcAft>
                <a:spcPts val="0"/>
              </a:spcAft>
              <a:buSzPts val="1800"/>
              <a:buNone/>
              <a:defRPr sz="1800"/>
            </a:lvl1pPr>
            <a:lvl2pPr lvl="1" algn="r">
              <a:spcBef>
                <a:spcPts val="0"/>
              </a:spcBef>
              <a:spcAft>
                <a:spcPts val="0"/>
              </a:spcAft>
              <a:buSzPts val="1800"/>
              <a:buNone/>
              <a:defRPr sz="1800"/>
            </a:lvl2pPr>
            <a:lvl3pPr lvl="2" algn="r">
              <a:spcBef>
                <a:spcPts val="0"/>
              </a:spcBef>
              <a:spcAft>
                <a:spcPts val="0"/>
              </a:spcAft>
              <a:buSzPts val="1800"/>
              <a:buNone/>
              <a:defRPr sz="1800"/>
            </a:lvl3pPr>
            <a:lvl4pPr lvl="3" algn="r">
              <a:spcBef>
                <a:spcPts val="0"/>
              </a:spcBef>
              <a:spcAft>
                <a:spcPts val="0"/>
              </a:spcAft>
              <a:buSzPts val="1800"/>
              <a:buNone/>
              <a:defRPr sz="1800"/>
            </a:lvl4pPr>
            <a:lvl5pPr lvl="4" algn="r">
              <a:spcBef>
                <a:spcPts val="0"/>
              </a:spcBef>
              <a:spcAft>
                <a:spcPts val="0"/>
              </a:spcAft>
              <a:buSzPts val="1800"/>
              <a:buNone/>
              <a:defRPr sz="1800"/>
            </a:lvl5pPr>
            <a:lvl6pPr lvl="5" algn="r">
              <a:spcBef>
                <a:spcPts val="0"/>
              </a:spcBef>
              <a:spcAft>
                <a:spcPts val="0"/>
              </a:spcAft>
              <a:buSzPts val="1800"/>
              <a:buNone/>
              <a:defRPr sz="1800"/>
            </a:lvl6pPr>
            <a:lvl7pPr lvl="6" algn="r">
              <a:spcBef>
                <a:spcPts val="0"/>
              </a:spcBef>
              <a:spcAft>
                <a:spcPts val="0"/>
              </a:spcAft>
              <a:buSzPts val="1800"/>
              <a:buNone/>
              <a:defRPr sz="1800"/>
            </a:lvl7pPr>
            <a:lvl8pPr lvl="7" algn="r">
              <a:spcBef>
                <a:spcPts val="0"/>
              </a:spcBef>
              <a:spcAft>
                <a:spcPts val="0"/>
              </a:spcAft>
              <a:buSzPts val="1800"/>
              <a:buNone/>
              <a:defRPr sz="1800"/>
            </a:lvl8pPr>
            <a:lvl9pPr lvl="8" algn="r">
              <a:spcBef>
                <a:spcPts val="0"/>
              </a:spcBef>
              <a:spcAft>
                <a:spcPts val="0"/>
              </a:spcAft>
              <a:buSzPts val="1800"/>
              <a:buNone/>
              <a:defRPr sz="1800"/>
            </a:lvl9pPr>
          </a:lstStyle>
          <a:p/>
        </p:txBody>
      </p:sp>
      <p:sp>
        <p:nvSpPr>
          <p:cNvPr id="252" name="Google Shape;252;p36"/>
          <p:cNvSpPr txBox="1"/>
          <p:nvPr>
            <p:ph idx="5" type="subTitle"/>
          </p:nvPr>
        </p:nvSpPr>
        <p:spPr>
          <a:xfrm>
            <a:off x="4878076" y="1886725"/>
            <a:ext cx="1648200" cy="1112400"/>
          </a:xfrm>
          <a:prstGeom prst="rect">
            <a:avLst/>
          </a:prstGeom>
        </p:spPr>
        <p:txBody>
          <a:bodyPr anchorCtr="0" anchor="t" bIns="91425" lIns="91425" spcFirstLastPara="1" rIns="91425" wrap="square" tIns="91425">
            <a:noAutofit/>
          </a:bodyPr>
          <a:lstStyle>
            <a:lvl1pPr lvl="0" algn="r">
              <a:lnSpc>
                <a:spcPct val="100000"/>
              </a:lnSpc>
              <a:spcBef>
                <a:spcPts val="0"/>
              </a:spcBef>
              <a:spcAft>
                <a:spcPts val="0"/>
              </a:spcAft>
              <a:buSzPts val="1000"/>
              <a:buNone/>
              <a:defRPr sz="1000"/>
            </a:lvl1pPr>
            <a:lvl2pPr lvl="1" algn="r">
              <a:lnSpc>
                <a:spcPct val="100000"/>
              </a:lnSpc>
              <a:spcBef>
                <a:spcPts val="0"/>
              </a:spcBef>
              <a:spcAft>
                <a:spcPts val="0"/>
              </a:spcAft>
              <a:buSzPts val="1000"/>
              <a:buNone/>
              <a:defRPr sz="1000"/>
            </a:lvl2pPr>
            <a:lvl3pPr lvl="2" algn="r">
              <a:lnSpc>
                <a:spcPct val="100000"/>
              </a:lnSpc>
              <a:spcBef>
                <a:spcPts val="0"/>
              </a:spcBef>
              <a:spcAft>
                <a:spcPts val="0"/>
              </a:spcAft>
              <a:buSzPts val="1000"/>
              <a:buNone/>
              <a:defRPr sz="1000"/>
            </a:lvl3pPr>
            <a:lvl4pPr lvl="3" algn="r">
              <a:lnSpc>
                <a:spcPct val="100000"/>
              </a:lnSpc>
              <a:spcBef>
                <a:spcPts val="0"/>
              </a:spcBef>
              <a:spcAft>
                <a:spcPts val="0"/>
              </a:spcAft>
              <a:buSzPts val="1000"/>
              <a:buNone/>
              <a:defRPr sz="1000"/>
            </a:lvl4pPr>
            <a:lvl5pPr lvl="4" algn="r">
              <a:lnSpc>
                <a:spcPct val="100000"/>
              </a:lnSpc>
              <a:spcBef>
                <a:spcPts val="0"/>
              </a:spcBef>
              <a:spcAft>
                <a:spcPts val="0"/>
              </a:spcAft>
              <a:buSzPts val="1000"/>
              <a:buNone/>
              <a:defRPr sz="1000"/>
            </a:lvl5pPr>
            <a:lvl6pPr lvl="5" algn="r">
              <a:lnSpc>
                <a:spcPct val="100000"/>
              </a:lnSpc>
              <a:spcBef>
                <a:spcPts val="0"/>
              </a:spcBef>
              <a:spcAft>
                <a:spcPts val="0"/>
              </a:spcAft>
              <a:buSzPts val="1000"/>
              <a:buNone/>
              <a:defRPr sz="1000"/>
            </a:lvl6pPr>
            <a:lvl7pPr lvl="6" algn="r">
              <a:lnSpc>
                <a:spcPct val="100000"/>
              </a:lnSpc>
              <a:spcBef>
                <a:spcPts val="0"/>
              </a:spcBef>
              <a:spcAft>
                <a:spcPts val="0"/>
              </a:spcAft>
              <a:buSzPts val="1000"/>
              <a:buNone/>
              <a:defRPr sz="1000"/>
            </a:lvl7pPr>
            <a:lvl8pPr lvl="7" algn="r">
              <a:lnSpc>
                <a:spcPct val="100000"/>
              </a:lnSpc>
              <a:spcBef>
                <a:spcPts val="0"/>
              </a:spcBef>
              <a:spcAft>
                <a:spcPts val="0"/>
              </a:spcAft>
              <a:buSzPts val="1000"/>
              <a:buNone/>
              <a:defRPr sz="1000"/>
            </a:lvl8pPr>
            <a:lvl9pPr lvl="8" algn="r">
              <a:lnSpc>
                <a:spcPct val="100000"/>
              </a:lnSpc>
              <a:spcBef>
                <a:spcPts val="0"/>
              </a:spcBef>
              <a:spcAft>
                <a:spcPts val="0"/>
              </a:spcAft>
              <a:buSzPts val="1000"/>
              <a:buNone/>
              <a:defRPr sz="1000"/>
            </a:lvl9pPr>
          </a:lstStyle>
          <a:p/>
        </p:txBody>
      </p:sp>
      <p:sp>
        <p:nvSpPr>
          <p:cNvPr id="253" name="Google Shape;253;p36"/>
          <p:cNvSpPr txBox="1"/>
          <p:nvPr>
            <p:ph idx="6" type="ctrTitle"/>
          </p:nvPr>
        </p:nvSpPr>
        <p:spPr>
          <a:xfrm rot="5400000">
            <a:off x="6865575" y="1466125"/>
            <a:ext cx="2553000" cy="487500"/>
          </a:xfrm>
          <a:prstGeom prst="rect">
            <a:avLst/>
          </a:prstGeom>
        </p:spPr>
        <p:txBody>
          <a:bodyPr anchorCtr="0" anchor="ctr"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254" name="Google Shape;254;p36"/>
          <p:cNvSpPr txBox="1"/>
          <p:nvPr>
            <p:ph idx="7" type="ctrTitle"/>
          </p:nvPr>
        </p:nvSpPr>
        <p:spPr>
          <a:xfrm>
            <a:off x="656422" y="3367816"/>
            <a:ext cx="1881300" cy="644700"/>
          </a:xfrm>
          <a:prstGeom prst="rect">
            <a:avLst/>
          </a:prstGeom>
          <a:ln>
            <a:noFill/>
          </a:ln>
        </p:spPr>
        <p:txBody>
          <a:bodyPr anchorCtr="0" anchor="b" bIns="91425" lIns="91425" spcFirstLastPara="1" rIns="91425" wrap="square" tIns="91425">
            <a:noAutofit/>
          </a:bodyPr>
          <a:lstStyle>
            <a:lvl1pPr lvl="0">
              <a:spcBef>
                <a:spcPts val="0"/>
              </a:spcBef>
              <a:spcAft>
                <a:spcPts val="0"/>
              </a:spcAft>
              <a:buSzPts val="1800"/>
              <a:buNone/>
              <a:defRPr sz="1800"/>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255" name="Google Shape;255;p36"/>
          <p:cNvSpPr txBox="1"/>
          <p:nvPr>
            <p:ph idx="8" type="subTitle"/>
          </p:nvPr>
        </p:nvSpPr>
        <p:spPr>
          <a:xfrm>
            <a:off x="656425" y="3860125"/>
            <a:ext cx="1563900" cy="1112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000"/>
              <a:buNone/>
              <a:defRPr sz="1000"/>
            </a:lvl1pPr>
            <a:lvl2pPr lvl="1">
              <a:lnSpc>
                <a:spcPct val="100000"/>
              </a:lnSpc>
              <a:spcBef>
                <a:spcPts val="0"/>
              </a:spcBef>
              <a:spcAft>
                <a:spcPts val="0"/>
              </a:spcAft>
              <a:buSzPts val="1000"/>
              <a:buNone/>
              <a:defRPr sz="1000"/>
            </a:lvl2pPr>
            <a:lvl3pPr lvl="2">
              <a:lnSpc>
                <a:spcPct val="100000"/>
              </a:lnSpc>
              <a:spcBef>
                <a:spcPts val="0"/>
              </a:spcBef>
              <a:spcAft>
                <a:spcPts val="0"/>
              </a:spcAft>
              <a:buSzPts val="1000"/>
              <a:buNone/>
              <a:defRPr sz="1000"/>
            </a:lvl3pPr>
            <a:lvl4pPr lvl="3">
              <a:lnSpc>
                <a:spcPct val="100000"/>
              </a:lnSpc>
              <a:spcBef>
                <a:spcPts val="0"/>
              </a:spcBef>
              <a:spcAft>
                <a:spcPts val="0"/>
              </a:spcAft>
              <a:buSzPts val="1000"/>
              <a:buNone/>
              <a:defRPr sz="1000"/>
            </a:lvl4pPr>
            <a:lvl5pPr lvl="4">
              <a:lnSpc>
                <a:spcPct val="100000"/>
              </a:lnSpc>
              <a:spcBef>
                <a:spcPts val="0"/>
              </a:spcBef>
              <a:spcAft>
                <a:spcPts val="0"/>
              </a:spcAft>
              <a:buSzPts val="1000"/>
              <a:buNone/>
              <a:defRPr sz="1000"/>
            </a:lvl5pPr>
            <a:lvl6pPr lvl="5">
              <a:lnSpc>
                <a:spcPct val="100000"/>
              </a:lnSpc>
              <a:spcBef>
                <a:spcPts val="0"/>
              </a:spcBef>
              <a:spcAft>
                <a:spcPts val="0"/>
              </a:spcAft>
              <a:buSzPts val="1000"/>
              <a:buNone/>
              <a:defRPr sz="1000"/>
            </a:lvl6pPr>
            <a:lvl7pPr lvl="6">
              <a:lnSpc>
                <a:spcPct val="100000"/>
              </a:lnSpc>
              <a:spcBef>
                <a:spcPts val="0"/>
              </a:spcBef>
              <a:spcAft>
                <a:spcPts val="0"/>
              </a:spcAft>
              <a:buSzPts val="1000"/>
              <a:buNone/>
              <a:defRPr sz="1000"/>
            </a:lvl7pPr>
            <a:lvl8pPr lvl="7">
              <a:lnSpc>
                <a:spcPct val="100000"/>
              </a:lnSpc>
              <a:spcBef>
                <a:spcPts val="0"/>
              </a:spcBef>
              <a:spcAft>
                <a:spcPts val="0"/>
              </a:spcAft>
              <a:buSzPts val="1000"/>
              <a:buNone/>
              <a:defRPr sz="1000"/>
            </a:lvl8pPr>
            <a:lvl9pPr lvl="8">
              <a:lnSpc>
                <a:spcPct val="100000"/>
              </a:lnSpc>
              <a:spcBef>
                <a:spcPts val="0"/>
              </a:spcBef>
              <a:spcAft>
                <a:spcPts val="0"/>
              </a:spcAft>
              <a:buSzPts val="1000"/>
              <a:buNone/>
              <a:defRPr sz="1000"/>
            </a:lvl9pPr>
          </a:lstStyle>
          <a:p/>
        </p:txBody>
      </p:sp>
      <p:sp>
        <p:nvSpPr>
          <p:cNvPr id="256" name="Google Shape;256;p36"/>
          <p:cNvSpPr txBox="1"/>
          <p:nvPr>
            <p:ph idx="9" type="ctrTitle"/>
          </p:nvPr>
        </p:nvSpPr>
        <p:spPr>
          <a:xfrm>
            <a:off x="2650710" y="3367816"/>
            <a:ext cx="1881300" cy="644700"/>
          </a:xfrm>
          <a:prstGeom prst="rect">
            <a:avLst/>
          </a:prstGeom>
          <a:ln>
            <a:noFill/>
          </a:ln>
        </p:spPr>
        <p:txBody>
          <a:bodyPr anchorCtr="0" anchor="b" bIns="91425" lIns="91425" spcFirstLastPara="1" rIns="91425" wrap="square" tIns="91425">
            <a:noAutofit/>
          </a:bodyPr>
          <a:lstStyle>
            <a:lvl1pPr lvl="0" algn="ctr">
              <a:spcBef>
                <a:spcPts val="0"/>
              </a:spcBef>
              <a:spcAft>
                <a:spcPts val="0"/>
              </a:spcAft>
              <a:buSzPts val="1800"/>
              <a:buNone/>
              <a:defRPr sz="1800"/>
            </a:lvl1pPr>
            <a:lvl2pPr lvl="1" algn="ctr">
              <a:spcBef>
                <a:spcPts val="0"/>
              </a:spcBef>
              <a:spcAft>
                <a:spcPts val="0"/>
              </a:spcAft>
              <a:buSzPts val="1800"/>
              <a:buNone/>
              <a:defRPr sz="1800"/>
            </a:lvl2pPr>
            <a:lvl3pPr lvl="2" algn="ctr">
              <a:spcBef>
                <a:spcPts val="0"/>
              </a:spcBef>
              <a:spcAft>
                <a:spcPts val="0"/>
              </a:spcAft>
              <a:buSzPts val="1800"/>
              <a:buNone/>
              <a:defRPr sz="1800"/>
            </a:lvl3pPr>
            <a:lvl4pPr lvl="3" algn="ctr">
              <a:spcBef>
                <a:spcPts val="0"/>
              </a:spcBef>
              <a:spcAft>
                <a:spcPts val="0"/>
              </a:spcAft>
              <a:buSzPts val="1800"/>
              <a:buNone/>
              <a:defRPr sz="1800"/>
            </a:lvl4pPr>
            <a:lvl5pPr lvl="4" algn="ctr">
              <a:spcBef>
                <a:spcPts val="0"/>
              </a:spcBef>
              <a:spcAft>
                <a:spcPts val="0"/>
              </a:spcAft>
              <a:buSzPts val="1800"/>
              <a:buNone/>
              <a:defRPr sz="1800"/>
            </a:lvl5pPr>
            <a:lvl6pPr lvl="5" algn="ctr">
              <a:spcBef>
                <a:spcPts val="0"/>
              </a:spcBef>
              <a:spcAft>
                <a:spcPts val="0"/>
              </a:spcAft>
              <a:buSzPts val="1800"/>
              <a:buNone/>
              <a:defRPr sz="1800"/>
            </a:lvl6pPr>
            <a:lvl7pPr lvl="6" algn="ctr">
              <a:spcBef>
                <a:spcPts val="0"/>
              </a:spcBef>
              <a:spcAft>
                <a:spcPts val="0"/>
              </a:spcAft>
              <a:buSzPts val="1800"/>
              <a:buNone/>
              <a:defRPr sz="1800"/>
            </a:lvl7pPr>
            <a:lvl8pPr lvl="7" algn="ctr">
              <a:spcBef>
                <a:spcPts val="0"/>
              </a:spcBef>
              <a:spcAft>
                <a:spcPts val="0"/>
              </a:spcAft>
              <a:buSzPts val="1800"/>
              <a:buNone/>
              <a:defRPr sz="1800"/>
            </a:lvl8pPr>
            <a:lvl9pPr lvl="8" algn="ctr">
              <a:spcBef>
                <a:spcPts val="0"/>
              </a:spcBef>
              <a:spcAft>
                <a:spcPts val="0"/>
              </a:spcAft>
              <a:buSzPts val="1800"/>
              <a:buNone/>
              <a:defRPr sz="1800"/>
            </a:lvl9pPr>
          </a:lstStyle>
          <a:p/>
        </p:txBody>
      </p:sp>
      <p:sp>
        <p:nvSpPr>
          <p:cNvPr id="257" name="Google Shape;257;p36"/>
          <p:cNvSpPr txBox="1"/>
          <p:nvPr>
            <p:ph idx="13" type="subTitle"/>
          </p:nvPr>
        </p:nvSpPr>
        <p:spPr>
          <a:xfrm>
            <a:off x="2610700" y="3860125"/>
            <a:ext cx="1961400" cy="1112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000"/>
              <a:buNone/>
              <a:defRPr sz="1000"/>
            </a:lvl1pPr>
            <a:lvl2pPr lvl="1" algn="ctr">
              <a:lnSpc>
                <a:spcPct val="100000"/>
              </a:lnSpc>
              <a:spcBef>
                <a:spcPts val="0"/>
              </a:spcBef>
              <a:spcAft>
                <a:spcPts val="0"/>
              </a:spcAft>
              <a:buSzPts val="1000"/>
              <a:buNone/>
              <a:defRPr sz="1000"/>
            </a:lvl2pPr>
            <a:lvl3pPr lvl="2" algn="ctr">
              <a:lnSpc>
                <a:spcPct val="100000"/>
              </a:lnSpc>
              <a:spcBef>
                <a:spcPts val="0"/>
              </a:spcBef>
              <a:spcAft>
                <a:spcPts val="0"/>
              </a:spcAft>
              <a:buSzPts val="1000"/>
              <a:buNone/>
              <a:defRPr sz="1000"/>
            </a:lvl3pPr>
            <a:lvl4pPr lvl="3" algn="ctr">
              <a:lnSpc>
                <a:spcPct val="100000"/>
              </a:lnSpc>
              <a:spcBef>
                <a:spcPts val="0"/>
              </a:spcBef>
              <a:spcAft>
                <a:spcPts val="0"/>
              </a:spcAft>
              <a:buSzPts val="1000"/>
              <a:buNone/>
              <a:defRPr sz="1000"/>
            </a:lvl4pPr>
            <a:lvl5pPr lvl="4" algn="ctr">
              <a:lnSpc>
                <a:spcPct val="100000"/>
              </a:lnSpc>
              <a:spcBef>
                <a:spcPts val="0"/>
              </a:spcBef>
              <a:spcAft>
                <a:spcPts val="0"/>
              </a:spcAft>
              <a:buSzPts val="1000"/>
              <a:buNone/>
              <a:defRPr sz="1000"/>
            </a:lvl5pPr>
            <a:lvl6pPr lvl="5" algn="ctr">
              <a:lnSpc>
                <a:spcPct val="100000"/>
              </a:lnSpc>
              <a:spcBef>
                <a:spcPts val="0"/>
              </a:spcBef>
              <a:spcAft>
                <a:spcPts val="0"/>
              </a:spcAft>
              <a:buSzPts val="1000"/>
              <a:buNone/>
              <a:defRPr sz="1000"/>
            </a:lvl6pPr>
            <a:lvl7pPr lvl="6" algn="ctr">
              <a:lnSpc>
                <a:spcPct val="100000"/>
              </a:lnSpc>
              <a:spcBef>
                <a:spcPts val="0"/>
              </a:spcBef>
              <a:spcAft>
                <a:spcPts val="0"/>
              </a:spcAft>
              <a:buSzPts val="1000"/>
              <a:buNone/>
              <a:defRPr sz="1000"/>
            </a:lvl7pPr>
            <a:lvl8pPr lvl="7" algn="ctr">
              <a:lnSpc>
                <a:spcPct val="100000"/>
              </a:lnSpc>
              <a:spcBef>
                <a:spcPts val="0"/>
              </a:spcBef>
              <a:spcAft>
                <a:spcPts val="0"/>
              </a:spcAft>
              <a:buSzPts val="1000"/>
              <a:buNone/>
              <a:defRPr sz="1000"/>
            </a:lvl8pPr>
            <a:lvl9pPr lvl="8" algn="ctr">
              <a:lnSpc>
                <a:spcPct val="100000"/>
              </a:lnSpc>
              <a:spcBef>
                <a:spcPts val="0"/>
              </a:spcBef>
              <a:spcAft>
                <a:spcPts val="0"/>
              </a:spcAft>
              <a:buSzPts val="1000"/>
              <a:buNone/>
              <a:defRPr sz="1000"/>
            </a:lvl9pPr>
          </a:lstStyle>
          <a:p/>
        </p:txBody>
      </p:sp>
      <p:sp>
        <p:nvSpPr>
          <p:cNvPr id="258" name="Google Shape;258;p36"/>
          <p:cNvSpPr txBox="1"/>
          <p:nvPr>
            <p:ph idx="14" type="ctrTitle"/>
          </p:nvPr>
        </p:nvSpPr>
        <p:spPr>
          <a:xfrm>
            <a:off x="4638106" y="3367816"/>
            <a:ext cx="1881300" cy="644700"/>
          </a:xfrm>
          <a:prstGeom prst="rect">
            <a:avLst/>
          </a:prstGeom>
          <a:ln>
            <a:noFill/>
          </a:ln>
        </p:spPr>
        <p:txBody>
          <a:bodyPr anchorCtr="0" anchor="b" bIns="91425" lIns="91425" spcFirstLastPara="1" rIns="91425" wrap="square" tIns="91425">
            <a:noAutofit/>
          </a:bodyPr>
          <a:lstStyle>
            <a:lvl1pPr lvl="0" algn="r">
              <a:spcBef>
                <a:spcPts val="0"/>
              </a:spcBef>
              <a:spcAft>
                <a:spcPts val="0"/>
              </a:spcAft>
              <a:buSzPts val="1800"/>
              <a:buNone/>
              <a:defRPr sz="1800"/>
            </a:lvl1pPr>
            <a:lvl2pPr lvl="1" algn="r">
              <a:spcBef>
                <a:spcPts val="0"/>
              </a:spcBef>
              <a:spcAft>
                <a:spcPts val="0"/>
              </a:spcAft>
              <a:buSzPts val="1800"/>
              <a:buNone/>
              <a:defRPr sz="1800"/>
            </a:lvl2pPr>
            <a:lvl3pPr lvl="2" algn="r">
              <a:spcBef>
                <a:spcPts val="0"/>
              </a:spcBef>
              <a:spcAft>
                <a:spcPts val="0"/>
              </a:spcAft>
              <a:buSzPts val="1800"/>
              <a:buNone/>
              <a:defRPr sz="1800"/>
            </a:lvl3pPr>
            <a:lvl4pPr lvl="3" algn="r">
              <a:spcBef>
                <a:spcPts val="0"/>
              </a:spcBef>
              <a:spcAft>
                <a:spcPts val="0"/>
              </a:spcAft>
              <a:buSzPts val="1800"/>
              <a:buNone/>
              <a:defRPr sz="1800"/>
            </a:lvl4pPr>
            <a:lvl5pPr lvl="4" algn="r">
              <a:spcBef>
                <a:spcPts val="0"/>
              </a:spcBef>
              <a:spcAft>
                <a:spcPts val="0"/>
              </a:spcAft>
              <a:buSzPts val="1800"/>
              <a:buNone/>
              <a:defRPr sz="1800"/>
            </a:lvl5pPr>
            <a:lvl6pPr lvl="5" algn="r">
              <a:spcBef>
                <a:spcPts val="0"/>
              </a:spcBef>
              <a:spcAft>
                <a:spcPts val="0"/>
              </a:spcAft>
              <a:buSzPts val="1800"/>
              <a:buNone/>
              <a:defRPr sz="1800"/>
            </a:lvl6pPr>
            <a:lvl7pPr lvl="6" algn="r">
              <a:spcBef>
                <a:spcPts val="0"/>
              </a:spcBef>
              <a:spcAft>
                <a:spcPts val="0"/>
              </a:spcAft>
              <a:buSzPts val="1800"/>
              <a:buNone/>
              <a:defRPr sz="1800"/>
            </a:lvl7pPr>
            <a:lvl8pPr lvl="7" algn="r">
              <a:spcBef>
                <a:spcPts val="0"/>
              </a:spcBef>
              <a:spcAft>
                <a:spcPts val="0"/>
              </a:spcAft>
              <a:buSzPts val="1800"/>
              <a:buNone/>
              <a:defRPr sz="1800"/>
            </a:lvl8pPr>
            <a:lvl9pPr lvl="8" algn="r">
              <a:spcBef>
                <a:spcPts val="0"/>
              </a:spcBef>
              <a:spcAft>
                <a:spcPts val="0"/>
              </a:spcAft>
              <a:buSzPts val="1800"/>
              <a:buNone/>
              <a:defRPr sz="1800"/>
            </a:lvl9pPr>
          </a:lstStyle>
          <a:p/>
        </p:txBody>
      </p:sp>
      <p:sp>
        <p:nvSpPr>
          <p:cNvPr id="259" name="Google Shape;259;p36"/>
          <p:cNvSpPr txBox="1"/>
          <p:nvPr>
            <p:ph idx="15" type="subTitle"/>
          </p:nvPr>
        </p:nvSpPr>
        <p:spPr>
          <a:xfrm>
            <a:off x="4878076" y="3860125"/>
            <a:ext cx="1648200" cy="1112400"/>
          </a:xfrm>
          <a:prstGeom prst="rect">
            <a:avLst/>
          </a:prstGeom>
        </p:spPr>
        <p:txBody>
          <a:bodyPr anchorCtr="0" anchor="t" bIns="91425" lIns="91425" spcFirstLastPara="1" rIns="91425" wrap="square" tIns="91425">
            <a:noAutofit/>
          </a:bodyPr>
          <a:lstStyle>
            <a:lvl1pPr lvl="0" algn="r">
              <a:lnSpc>
                <a:spcPct val="100000"/>
              </a:lnSpc>
              <a:spcBef>
                <a:spcPts val="0"/>
              </a:spcBef>
              <a:spcAft>
                <a:spcPts val="0"/>
              </a:spcAft>
              <a:buSzPts val="1000"/>
              <a:buNone/>
              <a:defRPr sz="1000"/>
            </a:lvl1pPr>
            <a:lvl2pPr lvl="1" algn="r">
              <a:lnSpc>
                <a:spcPct val="100000"/>
              </a:lnSpc>
              <a:spcBef>
                <a:spcPts val="0"/>
              </a:spcBef>
              <a:spcAft>
                <a:spcPts val="0"/>
              </a:spcAft>
              <a:buSzPts val="1000"/>
              <a:buNone/>
              <a:defRPr sz="1000"/>
            </a:lvl2pPr>
            <a:lvl3pPr lvl="2" algn="r">
              <a:lnSpc>
                <a:spcPct val="100000"/>
              </a:lnSpc>
              <a:spcBef>
                <a:spcPts val="0"/>
              </a:spcBef>
              <a:spcAft>
                <a:spcPts val="0"/>
              </a:spcAft>
              <a:buSzPts val="1000"/>
              <a:buNone/>
              <a:defRPr sz="1000"/>
            </a:lvl3pPr>
            <a:lvl4pPr lvl="3" algn="r">
              <a:lnSpc>
                <a:spcPct val="100000"/>
              </a:lnSpc>
              <a:spcBef>
                <a:spcPts val="0"/>
              </a:spcBef>
              <a:spcAft>
                <a:spcPts val="0"/>
              </a:spcAft>
              <a:buSzPts val="1000"/>
              <a:buNone/>
              <a:defRPr sz="1000"/>
            </a:lvl4pPr>
            <a:lvl5pPr lvl="4" algn="r">
              <a:lnSpc>
                <a:spcPct val="100000"/>
              </a:lnSpc>
              <a:spcBef>
                <a:spcPts val="0"/>
              </a:spcBef>
              <a:spcAft>
                <a:spcPts val="0"/>
              </a:spcAft>
              <a:buSzPts val="1000"/>
              <a:buNone/>
              <a:defRPr sz="1000"/>
            </a:lvl5pPr>
            <a:lvl6pPr lvl="5" algn="r">
              <a:lnSpc>
                <a:spcPct val="100000"/>
              </a:lnSpc>
              <a:spcBef>
                <a:spcPts val="0"/>
              </a:spcBef>
              <a:spcAft>
                <a:spcPts val="0"/>
              </a:spcAft>
              <a:buSzPts val="1000"/>
              <a:buNone/>
              <a:defRPr sz="1000"/>
            </a:lvl6pPr>
            <a:lvl7pPr lvl="6" algn="r">
              <a:lnSpc>
                <a:spcPct val="100000"/>
              </a:lnSpc>
              <a:spcBef>
                <a:spcPts val="0"/>
              </a:spcBef>
              <a:spcAft>
                <a:spcPts val="0"/>
              </a:spcAft>
              <a:buSzPts val="1000"/>
              <a:buNone/>
              <a:defRPr sz="1000"/>
            </a:lvl7pPr>
            <a:lvl8pPr lvl="7" algn="r">
              <a:lnSpc>
                <a:spcPct val="100000"/>
              </a:lnSpc>
              <a:spcBef>
                <a:spcPts val="0"/>
              </a:spcBef>
              <a:spcAft>
                <a:spcPts val="0"/>
              </a:spcAft>
              <a:buSzPts val="1000"/>
              <a:buNone/>
              <a:defRPr sz="1000"/>
            </a:lvl8pPr>
            <a:lvl9pPr lvl="8" algn="r">
              <a:lnSpc>
                <a:spcPct val="100000"/>
              </a:lnSpc>
              <a:spcBef>
                <a:spcPts val="0"/>
              </a:spcBef>
              <a:spcAft>
                <a:spcPts val="0"/>
              </a:spcAft>
              <a:buSzPts val="1000"/>
              <a:buNone/>
              <a:defRPr sz="1000"/>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p:cSld name="CUSTOM_31">
    <p:spTree>
      <p:nvGrpSpPr>
        <p:cNvPr id="260" name="Shape 260"/>
        <p:cNvGrpSpPr/>
        <p:nvPr/>
      </p:nvGrpSpPr>
      <p:grpSpPr>
        <a:xfrm>
          <a:off x="0" y="0"/>
          <a:ext cx="0" cy="0"/>
          <a:chOff x="0" y="0"/>
          <a:chExt cx="0" cy="0"/>
        </a:xfrm>
      </p:grpSpPr>
      <p:sp>
        <p:nvSpPr>
          <p:cNvPr id="261" name="Google Shape;261;p37"/>
          <p:cNvSpPr txBox="1"/>
          <p:nvPr>
            <p:ph type="ctrTitle"/>
          </p:nvPr>
        </p:nvSpPr>
        <p:spPr>
          <a:xfrm rot="5400000">
            <a:off x="6603595" y="1930225"/>
            <a:ext cx="3481200" cy="4875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s 1">
  <p:cSld name="CUSTOM_21">
    <p:spTree>
      <p:nvGrpSpPr>
        <p:cNvPr id="262" name="Shape 262"/>
        <p:cNvGrpSpPr/>
        <p:nvPr/>
      </p:nvGrpSpPr>
      <p:grpSpPr>
        <a:xfrm>
          <a:off x="0" y="0"/>
          <a:ext cx="0" cy="0"/>
          <a:chOff x="0" y="0"/>
          <a:chExt cx="0" cy="0"/>
        </a:xfrm>
      </p:grpSpPr>
      <p:sp>
        <p:nvSpPr>
          <p:cNvPr id="263" name="Google Shape;263;p38"/>
          <p:cNvSpPr txBox="1"/>
          <p:nvPr>
            <p:ph idx="1" type="subTitle"/>
          </p:nvPr>
        </p:nvSpPr>
        <p:spPr>
          <a:xfrm>
            <a:off x="4633950" y="1847896"/>
            <a:ext cx="1818000" cy="1112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000"/>
              <a:buNone/>
              <a:defRPr sz="1000"/>
            </a:lvl1pPr>
            <a:lvl2pPr lvl="1">
              <a:lnSpc>
                <a:spcPct val="100000"/>
              </a:lnSpc>
              <a:spcBef>
                <a:spcPts val="0"/>
              </a:spcBef>
              <a:spcAft>
                <a:spcPts val="0"/>
              </a:spcAft>
              <a:buSzPts val="1000"/>
              <a:buNone/>
              <a:defRPr sz="1000"/>
            </a:lvl2pPr>
            <a:lvl3pPr lvl="2">
              <a:lnSpc>
                <a:spcPct val="100000"/>
              </a:lnSpc>
              <a:spcBef>
                <a:spcPts val="0"/>
              </a:spcBef>
              <a:spcAft>
                <a:spcPts val="0"/>
              </a:spcAft>
              <a:buSzPts val="1000"/>
              <a:buNone/>
              <a:defRPr sz="1000"/>
            </a:lvl3pPr>
            <a:lvl4pPr lvl="3">
              <a:lnSpc>
                <a:spcPct val="100000"/>
              </a:lnSpc>
              <a:spcBef>
                <a:spcPts val="0"/>
              </a:spcBef>
              <a:spcAft>
                <a:spcPts val="0"/>
              </a:spcAft>
              <a:buSzPts val="1000"/>
              <a:buNone/>
              <a:defRPr sz="1000"/>
            </a:lvl4pPr>
            <a:lvl5pPr lvl="4">
              <a:lnSpc>
                <a:spcPct val="100000"/>
              </a:lnSpc>
              <a:spcBef>
                <a:spcPts val="0"/>
              </a:spcBef>
              <a:spcAft>
                <a:spcPts val="0"/>
              </a:spcAft>
              <a:buSzPts val="1000"/>
              <a:buNone/>
              <a:defRPr sz="1000"/>
            </a:lvl5pPr>
            <a:lvl6pPr lvl="5">
              <a:lnSpc>
                <a:spcPct val="100000"/>
              </a:lnSpc>
              <a:spcBef>
                <a:spcPts val="0"/>
              </a:spcBef>
              <a:spcAft>
                <a:spcPts val="0"/>
              </a:spcAft>
              <a:buSzPts val="1000"/>
              <a:buNone/>
              <a:defRPr sz="1000"/>
            </a:lvl6pPr>
            <a:lvl7pPr lvl="6">
              <a:lnSpc>
                <a:spcPct val="100000"/>
              </a:lnSpc>
              <a:spcBef>
                <a:spcPts val="0"/>
              </a:spcBef>
              <a:spcAft>
                <a:spcPts val="0"/>
              </a:spcAft>
              <a:buSzPts val="1000"/>
              <a:buNone/>
              <a:defRPr sz="1000"/>
            </a:lvl7pPr>
            <a:lvl8pPr lvl="7">
              <a:lnSpc>
                <a:spcPct val="100000"/>
              </a:lnSpc>
              <a:spcBef>
                <a:spcPts val="0"/>
              </a:spcBef>
              <a:spcAft>
                <a:spcPts val="0"/>
              </a:spcAft>
              <a:buSzPts val="1000"/>
              <a:buNone/>
              <a:defRPr sz="1000"/>
            </a:lvl8pPr>
            <a:lvl9pPr lvl="8">
              <a:lnSpc>
                <a:spcPct val="100000"/>
              </a:lnSpc>
              <a:spcBef>
                <a:spcPts val="0"/>
              </a:spcBef>
              <a:spcAft>
                <a:spcPts val="0"/>
              </a:spcAft>
              <a:buSzPts val="1000"/>
              <a:buNone/>
              <a:defRPr sz="1000"/>
            </a:lvl9pPr>
          </a:lstStyle>
          <a:p/>
        </p:txBody>
      </p:sp>
      <p:sp>
        <p:nvSpPr>
          <p:cNvPr id="264" name="Google Shape;264;p38"/>
          <p:cNvSpPr txBox="1"/>
          <p:nvPr>
            <p:ph idx="2" type="subTitle"/>
          </p:nvPr>
        </p:nvSpPr>
        <p:spPr>
          <a:xfrm>
            <a:off x="4633950" y="3827870"/>
            <a:ext cx="1818000" cy="1112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000"/>
              <a:buNone/>
              <a:defRPr sz="1000"/>
            </a:lvl1pPr>
            <a:lvl2pPr lvl="1">
              <a:lnSpc>
                <a:spcPct val="100000"/>
              </a:lnSpc>
              <a:spcBef>
                <a:spcPts val="0"/>
              </a:spcBef>
              <a:spcAft>
                <a:spcPts val="0"/>
              </a:spcAft>
              <a:buSzPts val="1000"/>
              <a:buNone/>
              <a:defRPr sz="1000"/>
            </a:lvl2pPr>
            <a:lvl3pPr lvl="2">
              <a:lnSpc>
                <a:spcPct val="100000"/>
              </a:lnSpc>
              <a:spcBef>
                <a:spcPts val="0"/>
              </a:spcBef>
              <a:spcAft>
                <a:spcPts val="0"/>
              </a:spcAft>
              <a:buSzPts val="1000"/>
              <a:buNone/>
              <a:defRPr sz="1000"/>
            </a:lvl3pPr>
            <a:lvl4pPr lvl="3">
              <a:lnSpc>
                <a:spcPct val="100000"/>
              </a:lnSpc>
              <a:spcBef>
                <a:spcPts val="0"/>
              </a:spcBef>
              <a:spcAft>
                <a:spcPts val="0"/>
              </a:spcAft>
              <a:buSzPts val="1000"/>
              <a:buNone/>
              <a:defRPr sz="1000"/>
            </a:lvl4pPr>
            <a:lvl5pPr lvl="4">
              <a:lnSpc>
                <a:spcPct val="100000"/>
              </a:lnSpc>
              <a:spcBef>
                <a:spcPts val="0"/>
              </a:spcBef>
              <a:spcAft>
                <a:spcPts val="0"/>
              </a:spcAft>
              <a:buSzPts val="1000"/>
              <a:buNone/>
              <a:defRPr sz="1000"/>
            </a:lvl5pPr>
            <a:lvl6pPr lvl="5">
              <a:lnSpc>
                <a:spcPct val="100000"/>
              </a:lnSpc>
              <a:spcBef>
                <a:spcPts val="0"/>
              </a:spcBef>
              <a:spcAft>
                <a:spcPts val="0"/>
              </a:spcAft>
              <a:buSzPts val="1000"/>
              <a:buNone/>
              <a:defRPr sz="1000"/>
            </a:lvl6pPr>
            <a:lvl7pPr lvl="6">
              <a:lnSpc>
                <a:spcPct val="100000"/>
              </a:lnSpc>
              <a:spcBef>
                <a:spcPts val="0"/>
              </a:spcBef>
              <a:spcAft>
                <a:spcPts val="0"/>
              </a:spcAft>
              <a:buSzPts val="1000"/>
              <a:buNone/>
              <a:defRPr sz="1000"/>
            </a:lvl7pPr>
            <a:lvl8pPr lvl="7">
              <a:lnSpc>
                <a:spcPct val="100000"/>
              </a:lnSpc>
              <a:spcBef>
                <a:spcPts val="0"/>
              </a:spcBef>
              <a:spcAft>
                <a:spcPts val="0"/>
              </a:spcAft>
              <a:buSzPts val="1000"/>
              <a:buNone/>
              <a:defRPr sz="1000"/>
            </a:lvl8pPr>
            <a:lvl9pPr lvl="8">
              <a:lnSpc>
                <a:spcPct val="100000"/>
              </a:lnSpc>
              <a:spcBef>
                <a:spcPts val="0"/>
              </a:spcBef>
              <a:spcAft>
                <a:spcPts val="0"/>
              </a:spcAft>
              <a:buSzPts val="1000"/>
              <a:buNone/>
              <a:defRPr sz="1000"/>
            </a:lvl9pPr>
          </a:lstStyle>
          <a:p/>
        </p:txBody>
      </p:sp>
      <p:sp>
        <p:nvSpPr>
          <p:cNvPr id="265" name="Google Shape;265;p38"/>
          <p:cNvSpPr txBox="1"/>
          <p:nvPr>
            <p:ph type="ctrTitle"/>
          </p:nvPr>
        </p:nvSpPr>
        <p:spPr>
          <a:xfrm>
            <a:off x="4633950" y="1539296"/>
            <a:ext cx="2619300" cy="384900"/>
          </a:xfrm>
          <a:prstGeom prst="rect">
            <a:avLst/>
          </a:prstGeom>
          <a:ln>
            <a:noFill/>
          </a:ln>
        </p:spPr>
        <p:txBody>
          <a:bodyPr anchorCtr="0" anchor="b" bIns="91425" lIns="91425" spcFirstLastPara="1" rIns="91425" wrap="square" tIns="91425">
            <a:noAutofit/>
          </a:bodyPr>
          <a:lstStyle>
            <a:lvl1pPr lvl="0">
              <a:spcBef>
                <a:spcPts val="0"/>
              </a:spcBef>
              <a:spcAft>
                <a:spcPts val="0"/>
              </a:spcAft>
              <a:buSzPts val="1800"/>
              <a:buNone/>
              <a:defRPr sz="1800"/>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266" name="Google Shape;266;p38"/>
          <p:cNvSpPr txBox="1"/>
          <p:nvPr>
            <p:ph idx="3" type="ctrTitle"/>
          </p:nvPr>
        </p:nvSpPr>
        <p:spPr>
          <a:xfrm>
            <a:off x="4633950" y="3519270"/>
            <a:ext cx="2619300" cy="384900"/>
          </a:xfrm>
          <a:prstGeom prst="rect">
            <a:avLst/>
          </a:prstGeom>
          <a:ln>
            <a:noFill/>
          </a:ln>
        </p:spPr>
        <p:txBody>
          <a:bodyPr anchorCtr="0" anchor="b" bIns="91425" lIns="91425" spcFirstLastPara="1" rIns="91425" wrap="square" tIns="91425">
            <a:noAutofit/>
          </a:bodyPr>
          <a:lstStyle>
            <a:lvl1pPr lvl="0">
              <a:spcBef>
                <a:spcPts val="0"/>
              </a:spcBef>
              <a:spcAft>
                <a:spcPts val="0"/>
              </a:spcAft>
              <a:buSzPts val="1800"/>
              <a:buNone/>
              <a:defRPr sz="1800"/>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267" name="Google Shape;267;p38"/>
          <p:cNvSpPr txBox="1"/>
          <p:nvPr>
            <p:ph idx="4" type="ctrTitle"/>
          </p:nvPr>
        </p:nvSpPr>
        <p:spPr>
          <a:xfrm rot="5400000">
            <a:off x="6917175" y="1414524"/>
            <a:ext cx="2449800" cy="487500"/>
          </a:xfrm>
          <a:prstGeom prst="rect">
            <a:avLst/>
          </a:prstGeom>
        </p:spPr>
        <p:txBody>
          <a:bodyPr anchorCtr="0" anchor="ctr"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Tree>
  </p:cSld>
  <p:clrMapOvr>
    <a:masterClrMapping/>
  </p:clrMapOvr>
  <p:extLst>
    <p:ext uri="{DCECCB84-F9BA-43D5-87BE-67443E8EF086}">
      <p15:sldGuideLst>
        <p15:guide id="1" orient="horz" pos="510">
          <p15:clr>
            <a:srgbClr val="FA7B17"/>
          </p15:clr>
        </p15:guide>
      </p15:sldGuideLst>
    </p:ext>
  </p:extLst>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5">
  <p:cSld name="CUSTOM_32">
    <p:spTree>
      <p:nvGrpSpPr>
        <p:cNvPr id="268" name="Shape 268"/>
        <p:cNvGrpSpPr/>
        <p:nvPr/>
      </p:nvGrpSpPr>
      <p:grpSpPr>
        <a:xfrm>
          <a:off x="0" y="0"/>
          <a:ext cx="0" cy="0"/>
          <a:chOff x="0" y="0"/>
          <a:chExt cx="0" cy="0"/>
        </a:xfrm>
      </p:grpSpPr>
      <p:sp>
        <p:nvSpPr>
          <p:cNvPr id="269" name="Google Shape;269;p39"/>
          <p:cNvSpPr txBox="1"/>
          <p:nvPr>
            <p:ph idx="1" type="subTitle"/>
          </p:nvPr>
        </p:nvSpPr>
        <p:spPr>
          <a:xfrm>
            <a:off x="2258125" y="3106325"/>
            <a:ext cx="3029100" cy="1009500"/>
          </a:xfrm>
          <a:prstGeom prst="rect">
            <a:avLst/>
          </a:prstGeom>
        </p:spPr>
        <p:txBody>
          <a:bodyPr anchorCtr="0" anchor="t" bIns="91425" lIns="91425" spcFirstLastPara="1" rIns="91425" wrap="square" tIns="91425">
            <a:noAutofit/>
          </a:bodyPr>
          <a:lstStyle>
            <a:lvl1pPr lvl="0">
              <a:spcBef>
                <a:spcPts val="0"/>
              </a:spcBef>
              <a:spcAft>
                <a:spcPts val="0"/>
              </a:spcAft>
              <a:buNone/>
              <a:defRPr sz="1100"/>
            </a:lvl1pPr>
            <a:lvl2pPr lvl="1">
              <a:spcBef>
                <a:spcPts val="1600"/>
              </a:spcBef>
              <a:spcAft>
                <a:spcPts val="0"/>
              </a:spcAft>
              <a:buNone/>
              <a:defRPr/>
            </a:lvl2pPr>
            <a:lvl3pPr lvl="2">
              <a:spcBef>
                <a:spcPts val="1600"/>
              </a:spcBef>
              <a:spcAft>
                <a:spcPts val="0"/>
              </a:spcAft>
              <a:buNone/>
              <a:defRPr/>
            </a:lvl3pPr>
            <a:lvl4pPr lvl="3">
              <a:spcBef>
                <a:spcPts val="1600"/>
              </a:spcBef>
              <a:spcAft>
                <a:spcPts val="0"/>
              </a:spcAft>
              <a:buNone/>
              <a:defRPr/>
            </a:lvl4pPr>
            <a:lvl5pPr lvl="4">
              <a:spcBef>
                <a:spcPts val="1600"/>
              </a:spcBef>
              <a:spcAft>
                <a:spcPts val="0"/>
              </a:spcAft>
              <a:buNone/>
              <a:defRPr/>
            </a:lvl5pPr>
            <a:lvl6pPr lvl="5">
              <a:spcBef>
                <a:spcPts val="1600"/>
              </a:spcBef>
              <a:spcAft>
                <a:spcPts val="0"/>
              </a:spcAft>
              <a:buNone/>
              <a:defRPr/>
            </a:lvl6pPr>
            <a:lvl7pPr lvl="6">
              <a:spcBef>
                <a:spcPts val="1600"/>
              </a:spcBef>
              <a:spcAft>
                <a:spcPts val="0"/>
              </a:spcAft>
              <a:buNone/>
              <a:defRPr/>
            </a:lvl7pPr>
            <a:lvl8pPr lvl="7">
              <a:spcBef>
                <a:spcPts val="1600"/>
              </a:spcBef>
              <a:spcAft>
                <a:spcPts val="0"/>
              </a:spcAft>
              <a:buNone/>
              <a:defRPr/>
            </a:lvl8pPr>
            <a:lvl9pPr lvl="8">
              <a:spcBef>
                <a:spcPts val="1600"/>
              </a:spcBef>
              <a:spcAft>
                <a:spcPts val="1600"/>
              </a:spcAft>
              <a:buNone/>
              <a:defRPr/>
            </a:lvl9pPr>
          </a:lstStyle>
          <a:p/>
        </p:txBody>
      </p:sp>
      <p:sp>
        <p:nvSpPr>
          <p:cNvPr id="270" name="Google Shape;270;p39"/>
          <p:cNvSpPr txBox="1"/>
          <p:nvPr>
            <p:ph type="ctrTitle"/>
          </p:nvPr>
        </p:nvSpPr>
        <p:spPr>
          <a:xfrm rot="5400000">
            <a:off x="7241489" y="1041025"/>
            <a:ext cx="1702800" cy="487500"/>
          </a:xfrm>
          <a:prstGeom prst="rect">
            <a:avLst/>
          </a:prstGeom>
        </p:spPr>
        <p:txBody>
          <a:bodyPr anchorCtr="0" anchor="ctr"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4">
  <p:cSld name="CUSTOM_33">
    <p:spTree>
      <p:nvGrpSpPr>
        <p:cNvPr id="271" name="Shape 271"/>
        <p:cNvGrpSpPr/>
        <p:nvPr/>
      </p:nvGrpSpPr>
      <p:grpSpPr>
        <a:xfrm>
          <a:off x="0" y="0"/>
          <a:ext cx="0" cy="0"/>
          <a:chOff x="0" y="0"/>
          <a:chExt cx="0" cy="0"/>
        </a:xfrm>
      </p:grpSpPr>
      <p:sp>
        <p:nvSpPr>
          <p:cNvPr id="272" name="Google Shape;272;p40"/>
          <p:cNvSpPr txBox="1"/>
          <p:nvPr>
            <p:ph idx="1" type="subTitle"/>
          </p:nvPr>
        </p:nvSpPr>
        <p:spPr>
          <a:xfrm flipH="1">
            <a:off x="840600" y="2432150"/>
            <a:ext cx="1650300" cy="753600"/>
          </a:xfrm>
          <a:prstGeom prst="rect">
            <a:avLst/>
          </a:prstGeom>
        </p:spPr>
        <p:txBody>
          <a:bodyPr anchorCtr="0" anchor="t" bIns="91425" lIns="91425" spcFirstLastPara="1" rIns="91425" wrap="square" tIns="91425">
            <a:noAutofit/>
          </a:bodyPr>
          <a:lstStyle>
            <a:lvl1pPr lvl="0" algn="r">
              <a:lnSpc>
                <a:spcPct val="100000"/>
              </a:lnSpc>
              <a:spcBef>
                <a:spcPts val="0"/>
              </a:spcBef>
              <a:spcAft>
                <a:spcPts val="0"/>
              </a:spcAft>
              <a:buClr>
                <a:srgbClr val="000000"/>
              </a:buClr>
              <a:buSzPts val="1000"/>
              <a:buNone/>
              <a:defRPr sz="1000">
                <a:solidFill>
                  <a:srgbClr val="000000"/>
                </a:solidFill>
              </a:defRPr>
            </a:lvl1pPr>
            <a:lvl2pPr lvl="1" algn="ctr">
              <a:lnSpc>
                <a:spcPct val="100000"/>
              </a:lnSpc>
              <a:spcBef>
                <a:spcPts val="0"/>
              </a:spcBef>
              <a:spcAft>
                <a:spcPts val="0"/>
              </a:spcAft>
              <a:buClr>
                <a:srgbClr val="000000"/>
              </a:buClr>
              <a:buSzPts val="1000"/>
              <a:buNone/>
              <a:defRPr sz="1000">
                <a:solidFill>
                  <a:srgbClr val="000000"/>
                </a:solidFill>
              </a:defRPr>
            </a:lvl2pPr>
            <a:lvl3pPr lvl="2" algn="ctr">
              <a:lnSpc>
                <a:spcPct val="100000"/>
              </a:lnSpc>
              <a:spcBef>
                <a:spcPts val="0"/>
              </a:spcBef>
              <a:spcAft>
                <a:spcPts val="0"/>
              </a:spcAft>
              <a:buClr>
                <a:srgbClr val="000000"/>
              </a:buClr>
              <a:buSzPts val="1000"/>
              <a:buNone/>
              <a:defRPr sz="1000">
                <a:solidFill>
                  <a:srgbClr val="000000"/>
                </a:solidFill>
              </a:defRPr>
            </a:lvl3pPr>
            <a:lvl4pPr lvl="3" algn="ctr">
              <a:lnSpc>
                <a:spcPct val="100000"/>
              </a:lnSpc>
              <a:spcBef>
                <a:spcPts val="0"/>
              </a:spcBef>
              <a:spcAft>
                <a:spcPts val="0"/>
              </a:spcAft>
              <a:buClr>
                <a:srgbClr val="000000"/>
              </a:buClr>
              <a:buSzPts val="1000"/>
              <a:buNone/>
              <a:defRPr sz="1000">
                <a:solidFill>
                  <a:srgbClr val="000000"/>
                </a:solidFill>
              </a:defRPr>
            </a:lvl4pPr>
            <a:lvl5pPr lvl="4" algn="ctr">
              <a:lnSpc>
                <a:spcPct val="100000"/>
              </a:lnSpc>
              <a:spcBef>
                <a:spcPts val="0"/>
              </a:spcBef>
              <a:spcAft>
                <a:spcPts val="0"/>
              </a:spcAft>
              <a:buClr>
                <a:srgbClr val="000000"/>
              </a:buClr>
              <a:buSzPts val="1000"/>
              <a:buNone/>
              <a:defRPr sz="1000">
                <a:solidFill>
                  <a:srgbClr val="000000"/>
                </a:solidFill>
              </a:defRPr>
            </a:lvl5pPr>
            <a:lvl6pPr lvl="5" algn="ctr">
              <a:lnSpc>
                <a:spcPct val="100000"/>
              </a:lnSpc>
              <a:spcBef>
                <a:spcPts val="0"/>
              </a:spcBef>
              <a:spcAft>
                <a:spcPts val="0"/>
              </a:spcAft>
              <a:buClr>
                <a:srgbClr val="000000"/>
              </a:buClr>
              <a:buSzPts val="1000"/>
              <a:buNone/>
              <a:defRPr sz="1000">
                <a:solidFill>
                  <a:srgbClr val="000000"/>
                </a:solidFill>
              </a:defRPr>
            </a:lvl6pPr>
            <a:lvl7pPr lvl="6" algn="ctr">
              <a:lnSpc>
                <a:spcPct val="100000"/>
              </a:lnSpc>
              <a:spcBef>
                <a:spcPts val="0"/>
              </a:spcBef>
              <a:spcAft>
                <a:spcPts val="0"/>
              </a:spcAft>
              <a:buClr>
                <a:srgbClr val="000000"/>
              </a:buClr>
              <a:buSzPts val="1000"/>
              <a:buNone/>
              <a:defRPr sz="1000">
                <a:solidFill>
                  <a:srgbClr val="000000"/>
                </a:solidFill>
              </a:defRPr>
            </a:lvl7pPr>
            <a:lvl8pPr lvl="7" algn="ctr">
              <a:lnSpc>
                <a:spcPct val="100000"/>
              </a:lnSpc>
              <a:spcBef>
                <a:spcPts val="0"/>
              </a:spcBef>
              <a:spcAft>
                <a:spcPts val="0"/>
              </a:spcAft>
              <a:buClr>
                <a:srgbClr val="000000"/>
              </a:buClr>
              <a:buSzPts val="1000"/>
              <a:buNone/>
              <a:defRPr sz="1000">
                <a:solidFill>
                  <a:srgbClr val="000000"/>
                </a:solidFill>
              </a:defRPr>
            </a:lvl8pPr>
            <a:lvl9pPr lvl="8" algn="ctr">
              <a:lnSpc>
                <a:spcPct val="100000"/>
              </a:lnSpc>
              <a:spcBef>
                <a:spcPts val="0"/>
              </a:spcBef>
              <a:spcAft>
                <a:spcPts val="0"/>
              </a:spcAft>
              <a:buClr>
                <a:srgbClr val="000000"/>
              </a:buClr>
              <a:buSzPts val="1000"/>
              <a:buNone/>
              <a:defRPr sz="1000">
                <a:solidFill>
                  <a:srgbClr val="000000"/>
                </a:solidFill>
              </a:defRPr>
            </a:lvl9pPr>
          </a:lstStyle>
          <a:p/>
        </p:txBody>
      </p:sp>
      <p:sp>
        <p:nvSpPr>
          <p:cNvPr id="273" name="Google Shape;273;p40"/>
          <p:cNvSpPr txBox="1"/>
          <p:nvPr>
            <p:ph idx="2" type="subTitle"/>
          </p:nvPr>
        </p:nvSpPr>
        <p:spPr>
          <a:xfrm>
            <a:off x="4702174" y="1049093"/>
            <a:ext cx="1960200" cy="1112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rgbClr val="000000"/>
              </a:buClr>
              <a:buSzPts val="1000"/>
              <a:buNone/>
              <a:defRPr sz="1000">
                <a:solidFill>
                  <a:srgbClr val="000000"/>
                </a:solidFill>
              </a:defRPr>
            </a:lvl1pPr>
            <a:lvl2pPr lvl="1">
              <a:lnSpc>
                <a:spcPct val="100000"/>
              </a:lnSpc>
              <a:spcBef>
                <a:spcPts val="0"/>
              </a:spcBef>
              <a:spcAft>
                <a:spcPts val="0"/>
              </a:spcAft>
              <a:buClr>
                <a:srgbClr val="000000"/>
              </a:buClr>
              <a:buSzPts val="1000"/>
              <a:buNone/>
              <a:defRPr sz="1000">
                <a:solidFill>
                  <a:srgbClr val="000000"/>
                </a:solidFill>
              </a:defRPr>
            </a:lvl2pPr>
            <a:lvl3pPr lvl="2">
              <a:lnSpc>
                <a:spcPct val="100000"/>
              </a:lnSpc>
              <a:spcBef>
                <a:spcPts val="0"/>
              </a:spcBef>
              <a:spcAft>
                <a:spcPts val="0"/>
              </a:spcAft>
              <a:buClr>
                <a:srgbClr val="000000"/>
              </a:buClr>
              <a:buSzPts val="1000"/>
              <a:buNone/>
              <a:defRPr sz="1000">
                <a:solidFill>
                  <a:srgbClr val="000000"/>
                </a:solidFill>
              </a:defRPr>
            </a:lvl3pPr>
            <a:lvl4pPr lvl="3">
              <a:lnSpc>
                <a:spcPct val="100000"/>
              </a:lnSpc>
              <a:spcBef>
                <a:spcPts val="0"/>
              </a:spcBef>
              <a:spcAft>
                <a:spcPts val="0"/>
              </a:spcAft>
              <a:buClr>
                <a:srgbClr val="000000"/>
              </a:buClr>
              <a:buSzPts val="1000"/>
              <a:buNone/>
              <a:defRPr sz="1000">
                <a:solidFill>
                  <a:srgbClr val="000000"/>
                </a:solidFill>
              </a:defRPr>
            </a:lvl4pPr>
            <a:lvl5pPr lvl="4">
              <a:lnSpc>
                <a:spcPct val="100000"/>
              </a:lnSpc>
              <a:spcBef>
                <a:spcPts val="0"/>
              </a:spcBef>
              <a:spcAft>
                <a:spcPts val="0"/>
              </a:spcAft>
              <a:buClr>
                <a:srgbClr val="000000"/>
              </a:buClr>
              <a:buSzPts val="1000"/>
              <a:buNone/>
              <a:defRPr sz="1000">
                <a:solidFill>
                  <a:srgbClr val="000000"/>
                </a:solidFill>
              </a:defRPr>
            </a:lvl5pPr>
            <a:lvl6pPr lvl="5">
              <a:lnSpc>
                <a:spcPct val="100000"/>
              </a:lnSpc>
              <a:spcBef>
                <a:spcPts val="0"/>
              </a:spcBef>
              <a:spcAft>
                <a:spcPts val="0"/>
              </a:spcAft>
              <a:buClr>
                <a:srgbClr val="000000"/>
              </a:buClr>
              <a:buSzPts val="1000"/>
              <a:buNone/>
              <a:defRPr sz="1000">
                <a:solidFill>
                  <a:srgbClr val="000000"/>
                </a:solidFill>
              </a:defRPr>
            </a:lvl6pPr>
            <a:lvl7pPr lvl="6">
              <a:lnSpc>
                <a:spcPct val="100000"/>
              </a:lnSpc>
              <a:spcBef>
                <a:spcPts val="0"/>
              </a:spcBef>
              <a:spcAft>
                <a:spcPts val="0"/>
              </a:spcAft>
              <a:buClr>
                <a:srgbClr val="000000"/>
              </a:buClr>
              <a:buSzPts val="1000"/>
              <a:buNone/>
              <a:defRPr sz="1000">
                <a:solidFill>
                  <a:srgbClr val="000000"/>
                </a:solidFill>
              </a:defRPr>
            </a:lvl7pPr>
            <a:lvl8pPr lvl="7">
              <a:lnSpc>
                <a:spcPct val="100000"/>
              </a:lnSpc>
              <a:spcBef>
                <a:spcPts val="0"/>
              </a:spcBef>
              <a:spcAft>
                <a:spcPts val="0"/>
              </a:spcAft>
              <a:buClr>
                <a:srgbClr val="000000"/>
              </a:buClr>
              <a:buSzPts val="1000"/>
              <a:buNone/>
              <a:defRPr sz="1000">
                <a:solidFill>
                  <a:srgbClr val="000000"/>
                </a:solidFill>
              </a:defRPr>
            </a:lvl8pPr>
            <a:lvl9pPr lvl="8">
              <a:lnSpc>
                <a:spcPct val="100000"/>
              </a:lnSpc>
              <a:spcBef>
                <a:spcPts val="0"/>
              </a:spcBef>
              <a:spcAft>
                <a:spcPts val="0"/>
              </a:spcAft>
              <a:buClr>
                <a:srgbClr val="000000"/>
              </a:buClr>
              <a:buSzPts val="1000"/>
              <a:buNone/>
              <a:defRPr sz="1000">
                <a:solidFill>
                  <a:srgbClr val="000000"/>
                </a:solidFill>
              </a:defRPr>
            </a:lvl9pPr>
          </a:lstStyle>
          <a:p/>
        </p:txBody>
      </p:sp>
      <p:sp>
        <p:nvSpPr>
          <p:cNvPr id="274" name="Google Shape;274;p40"/>
          <p:cNvSpPr txBox="1"/>
          <p:nvPr>
            <p:ph type="ctrTitle"/>
          </p:nvPr>
        </p:nvSpPr>
        <p:spPr>
          <a:xfrm>
            <a:off x="-533400" y="2047350"/>
            <a:ext cx="3024300" cy="384900"/>
          </a:xfrm>
          <a:prstGeom prst="rect">
            <a:avLst/>
          </a:prstGeom>
          <a:ln>
            <a:noFill/>
          </a:ln>
        </p:spPr>
        <p:txBody>
          <a:bodyPr anchorCtr="0" anchor="b" bIns="91425" lIns="91425" spcFirstLastPara="1" rIns="91425" wrap="square" tIns="91425">
            <a:noAutofit/>
          </a:bodyPr>
          <a:lstStyle>
            <a:lvl1pPr lvl="0" algn="r">
              <a:spcBef>
                <a:spcPts val="0"/>
              </a:spcBef>
              <a:spcAft>
                <a:spcPts val="0"/>
              </a:spcAft>
              <a:buSzPts val="1600"/>
              <a:buNone/>
              <a:defRPr sz="1600"/>
            </a:lvl1pPr>
            <a:lvl2pPr lvl="1" algn="ctr">
              <a:spcBef>
                <a:spcPts val="0"/>
              </a:spcBef>
              <a:spcAft>
                <a:spcPts val="0"/>
              </a:spcAft>
              <a:buSzPts val="1600"/>
              <a:buNone/>
              <a:defRPr sz="1600"/>
            </a:lvl2pPr>
            <a:lvl3pPr lvl="2" algn="ctr">
              <a:spcBef>
                <a:spcPts val="0"/>
              </a:spcBef>
              <a:spcAft>
                <a:spcPts val="0"/>
              </a:spcAft>
              <a:buSzPts val="1600"/>
              <a:buNone/>
              <a:defRPr sz="1600"/>
            </a:lvl3pPr>
            <a:lvl4pPr lvl="3" algn="ctr">
              <a:spcBef>
                <a:spcPts val="0"/>
              </a:spcBef>
              <a:spcAft>
                <a:spcPts val="0"/>
              </a:spcAft>
              <a:buSzPts val="1600"/>
              <a:buNone/>
              <a:defRPr sz="1600"/>
            </a:lvl4pPr>
            <a:lvl5pPr lvl="4" algn="ctr">
              <a:spcBef>
                <a:spcPts val="0"/>
              </a:spcBef>
              <a:spcAft>
                <a:spcPts val="0"/>
              </a:spcAft>
              <a:buSzPts val="1600"/>
              <a:buNone/>
              <a:defRPr sz="1600"/>
            </a:lvl5pPr>
            <a:lvl6pPr lvl="5" algn="ctr">
              <a:spcBef>
                <a:spcPts val="0"/>
              </a:spcBef>
              <a:spcAft>
                <a:spcPts val="0"/>
              </a:spcAft>
              <a:buSzPts val="1600"/>
              <a:buNone/>
              <a:defRPr sz="1600"/>
            </a:lvl6pPr>
            <a:lvl7pPr lvl="6" algn="ctr">
              <a:spcBef>
                <a:spcPts val="0"/>
              </a:spcBef>
              <a:spcAft>
                <a:spcPts val="0"/>
              </a:spcAft>
              <a:buSzPts val="1600"/>
              <a:buNone/>
              <a:defRPr sz="1600"/>
            </a:lvl7pPr>
            <a:lvl8pPr lvl="7" algn="ctr">
              <a:spcBef>
                <a:spcPts val="0"/>
              </a:spcBef>
              <a:spcAft>
                <a:spcPts val="0"/>
              </a:spcAft>
              <a:buSzPts val="1600"/>
              <a:buNone/>
              <a:defRPr sz="1600"/>
            </a:lvl8pPr>
            <a:lvl9pPr lvl="8" algn="ctr">
              <a:spcBef>
                <a:spcPts val="0"/>
              </a:spcBef>
              <a:spcAft>
                <a:spcPts val="0"/>
              </a:spcAft>
              <a:buSzPts val="1600"/>
              <a:buNone/>
              <a:defRPr sz="1600"/>
            </a:lvl9pPr>
          </a:lstStyle>
          <a:p/>
        </p:txBody>
      </p:sp>
      <p:sp>
        <p:nvSpPr>
          <p:cNvPr id="275" name="Google Shape;275;p40"/>
          <p:cNvSpPr txBox="1"/>
          <p:nvPr>
            <p:ph idx="3" type="ctrTitle"/>
          </p:nvPr>
        </p:nvSpPr>
        <p:spPr>
          <a:xfrm>
            <a:off x="4702174" y="664293"/>
            <a:ext cx="2619300" cy="384900"/>
          </a:xfrm>
          <a:prstGeom prst="rect">
            <a:avLst/>
          </a:prstGeom>
          <a:ln>
            <a:noFill/>
          </a:ln>
        </p:spPr>
        <p:txBody>
          <a:bodyPr anchorCtr="0" anchor="b" bIns="91425" lIns="91425" spcFirstLastPara="1" rIns="91425" wrap="square" tIns="91425">
            <a:noAutofit/>
          </a:bodyPr>
          <a:lstStyle>
            <a:lvl1pPr lvl="0">
              <a:spcBef>
                <a:spcPts val="0"/>
              </a:spcBef>
              <a:spcAft>
                <a:spcPts val="0"/>
              </a:spcAft>
              <a:buSzPts val="1600"/>
              <a:buNone/>
              <a:defRPr sz="1600"/>
            </a:lvl1pPr>
            <a:lvl2pPr lvl="1">
              <a:spcBef>
                <a:spcPts val="0"/>
              </a:spcBef>
              <a:spcAft>
                <a:spcPts val="0"/>
              </a:spcAft>
              <a:buSzPts val="1600"/>
              <a:buNone/>
              <a:defRPr sz="1600"/>
            </a:lvl2pPr>
            <a:lvl3pPr lvl="2">
              <a:spcBef>
                <a:spcPts val="0"/>
              </a:spcBef>
              <a:spcAft>
                <a:spcPts val="0"/>
              </a:spcAft>
              <a:buSzPts val="1600"/>
              <a:buNone/>
              <a:defRPr sz="1600"/>
            </a:lvl3pPr>
            <a:lvl4pPr lvl="3">
              <a:spcBef>
                <a:spcPts val="0"/>
              </a:spcBef>
              <a:spcAft>
                <a:spcPts val="0"/>
              </a:spcAft>
              <a:buSzPts val="1600"/>
              <a:buNone/>
              <a:defRPr sz="1600"/>
            </a:lvl4pPr>
            <a:lvl5pPr lvl="4">
              <a:spcBef>
                <a:spcPts val="0"/>
              </a:spcBef>
              <a:spcAft>
                <a:spcPts val="0"/>
              </a:spcAft>
              <a:buSzPts val="1600"/>
              <a:buNone/>
              <a:defRPr sz="1600"/>
            </a:lvl5pPr>
            <a:lvl6pPr lvl="5">
              <a:spcBef>
                <a:spcPts val="0"/>
              </a:spcBef>
              <a:spcAft>
                <a:spcPts val="0"/>
              </a:spcAft>
              <a:buSzPts val="1600"/>
              <a:buNone/>
              <a:defRPr sz="1600"/>
            </a:lvl6pPr>
            <a:lvl7pPr lvl="6">
              <a:spcBef>
                <a:spcPts val="0"/>
              </a:spcBef>
              <a:spcAft>
                <a:spcPts val="0"/>
              </a:spcAft>
              <a:buSzPts val="1600"/>
              <a:buNone/>
              <a:defRPr sz="1600"/>
            </a:lvl7pPr>
            <a:lvl8pPr lvl="7">
              <a:spcBef>
                <a:spcPts val="0"/>
              </a:spcBef>
              <a:spcAft>
                <a:spcPts val="0"/>
              </a:spcAft>
              <a:buSzPts val="1600"/>
              <a:buNone/>
              <a:defRPr sz="1600"/>
            </a:lvl8pPr>
            <a:lvl9pPr lvl="8">
              <a:spcBef>
                <a:spcPts val="0"/>
              </a:spcBef>
              <a:spcAft>
                <a:spcPts val="0"/>
              </a:spcAft>
              <a:buSzPts val="1600"/>
              <a:buNone/>
              <a:defRPr sz="1600"/>
            </a:lvl9pPr>
          </a:lstStyle>
          <a:p/>
        </p:txBody>
      </p:sp>
      <p:sp>
        <p:nvSpPr>
          <p:cNvPr id="276" name="Google Shape;276;p40"/>
          <p:cNvSpPr txBox="1"/>
          <p:nvPr>
            <p:ph idx="4" type="subTitle"/>
          </p:nvPr>
        </p:nvSpPr>
        <p:spPr>
          <a:xfrm>
            <a:off x="4702174" y="3788925"/>
            <a:ext cx="2214900" cy="1112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rgbClr val="000000"/>
              </a:buClr>
              <a:buSzPts val="1000"/>
              <a:buNone/>
              <a:defRPr sz="1000">
                <a:solidFill>
                  <a:srgbClr val="000000"/>
                </a:solidFill>
              </a:defRPr>
            </a:lvl1pPr>
            <a:lvl2pPr lvl="1">
              <a:lnSpc>
                <a:spcPct val="100000"/>
              </a:lnSpc>
              <a:spcBef>
                <a:spcPts val="0"/>
              </a:spcBef>
              <a:spcAft>
                <a:spcPts val="0"/>
              </a:spcAft>
              <a:buClr>
                <a:srgbClr val="000000"/>
              </a:buClr>
              <a:buSzPts val="1000"/>
              <a:buNone/>
              <a:defRPr sz="1000">
                <a:solidFill>
                  <a:srgbClr val="000000"/>
                </a:solidFill>
              </a:defRPr>
            </a:lvl2pPr>
            <a:lvl3pPr lvl="2">
              <a:lnSpc>
                <a:spcPct val="100000"/>
              </a:lnSpc>
              <a:spcBef>
                <a:spcPts val="0"/>
              </a:spcBef>
              <a:spcAft>
                <a:spcPts val="0"/>
              </a:spcAft>
              <a:buClr>
                <a:srgbClr val="000000"/>
              </a:buClr>
              <a:buSzPts val="1000"/>
              <a:buNone/>
              <a:defRPr sz="1000">
                <a:solidFill>
                  <a:srgbClr val="000000"/>
                </a:solidFill>
              </a:defRPr>
            </a:lvl3pPr>
            <a:lvl4pPr lvl="3">
              <a:lnSpc>
                <a:spcPct val="100000"/>
              </a:lnSpc>
              <a:spcBef>
                <a:spcPts val="0"/>
              </a:spcBef>
              <a:spcAft>
                <a:spcPts val="0"/>
              </a:spcAft>
              <a:buClr>
                <a:srgbClr val="000000"/>
              </a:buClr>
              <a:buSzPts val="1000"/>
              <a:buNone/>
              <a:defRPr sz="1000">
                <a:solidFill>
                  <a:srgbClr val="000000"/>
                </a:solidFill>
              </a:defRPr>
            </a:lvl4pPr>
            <a:lvl5pPr lvl="4">
              <a:lnSpc>
                <a:spcPct val="100000"/>
              </a:lnSpc>
              <a:spcBef>
                <a:spcPts val="0"/>
              </a:spcBef>
              <a:spcAft>
                <a:spcPts val="0"/>
              </a:spcAft>
              <a:buClr>
                <a:srgbClr val="000000"/>
              </a:buClr>
              <a:buSzPts val="1000"/>
              <a:buNone/>
              <a:defRPr sz="1000">
                <a:solidFill>
                  <a:srgbClr val="000000"/>
                </a:solidFill>
              </a:defRPr>
            </a:lvl5pPr>
            <a:lvl6pPr lvl="5">
              <a:lnSpc>
                <a:spcPct val="100000"/>
              </a:lnSpc>
              <a:spcBef>
                <a:spcPts val="0"/>
              </a:spcBef>
              <a:spcAft>
                <a:spcPts val="0"/>
              </a:spcAft>
              <a:buClr>
                <a:srgbClr val="000000"/>
              </a:buClr>
              <a:buSzPts val="1000"/>
              <a:buNone/>
              <a:defRPr sz="1000">
                <a:solidFill>
                  <a:srgbClr val="000000"/>
                </a:solidFill>
              </a:defRPr>
            </a:lvl6pPr>
            <a:lvl7pPr lvl="6">
              <a:lnSpc>
                <a:spcPct val="100000"/>
              </a:lnSpc>
              <a:spcBef>
                <a:spcPts val="0"/>
              </a:spcBef>
              <a:spcAft>
                <a:spcPts val="0"/>
              </a:spcAft>
              <a:buClr>
                <a:srgbClr val="000000"/>
              </a:buClr>
              <a:buSzPts val="1000"/>
              <a:buNone/>
              <a:defRPr sz="1000">
                <a:solidFill>
                  <a:srgbClr val="000000"/>
                </a:solidFill>
              </a:defRPr>
            </a:lvl7pPr>
            <a:lvl8pPr lvl="7">
              <a:lnSpc>
                <a:spcPct val="100000"/>
              </a:lnSpc>
              <a:spcBef>
                <a:spcPts val="0"/>
              </a:spcBef>
              <a:spcAft>
                <a:spcPts val="0"/>
              </a:spcAft>
              <a:buClr>
                <a:srgbClr val="000000"/>
              </a:buClr>
              <a:buSzPts val="1000"/>
              <a:buNone/>
              <a:defRPr sz="1000">
                <a:solidFill>
                  <a:srgbClr val="000000"/>
                </a:solidFill>
              </a:defRPr>
            </a:lvl8pPr>
            <a:lvl9pPr lvl="8">
              <a:lnSpc>
                <a:spcPct val="100000"/>
              </a:lnSpc>
              <a:spcBef>
                <a:spcPts val="0"/>
              </a:spcBef>
              <a:spcAft>
                <a:spcPts val="0"/>
              </a:spcAft>
              <a:buClr>
                <a:srgbClr val="000000"/>
              </a:buClr>
              <a:buSzPts val="1000"/>
              <a:buNone/>
              <a:defRPr sz="1000">
                <a:solidFill>
                  <a:srgbClr val="000000"/>
                </a:solidFill>
              </a:defRPr>
            </a:lvl9pPr>
          </a:lstStyle>
          <a:p/>
        </p:txBody>
      </p:sp>
      <p:sp>
        <p:nvSpPr>
          <p:cNvPr id="277" name="Google Shape;277;p40"/>
          <p:cNvSpPr txBox="1"/>
          <p:nvPr>
            <p:ph idx="5" type="ctrTitle"/>
          </p:nvPr>
        </p:nvSpPr>
        <p:spPr>
          <a:xfrm>
            <a:off x="4702174" y="3389725"/>
            <a:ext cx="2475600" cy="384900"/>
          </a:xfrm>
          <a:prstGeom prst="rect">
            <a:avLst/>
          </a:prstGeom>
          <a:ln>
            <a:noFill/>
          </a:ln>
        </p:spPr>
        <p:txBody>
          <a:bodyPr anchorCtr="0" anchor="b" bIns="91425" lIns="91425" spcFirstLastPara="1" rIns="91425" wrap="square" tIns="91425">
            <a:noAutofit/>
          </a:bodyPr>
          <a:lstStyle>
            <a:lvl1pPr lvl="0">
              <a:spcBef>
                <a:spcPts val="0"/>
              </a:spcBef>
              <a:spcAft>
                <a:spcPts val="0"/>
              </a:spcAft>
              <a:buSzPts val="1600"/>
              <a:buNone/>
              <a:defRPr sz="1600"/>
            </a:lvl1pPr>
            <a:lvl2pPr lvl="1">
              <a:spcBef>
                <a:spcPts val="0"/>
              </a:spcBef>
              <a:spcAft>
                <a:spcPts val="0"/>
              </a:spcAft>
              <a:buSzPts val="1600"/>
              <a:buNone/>
              <a:defRPr sz="1600"/>
            </a:lvl2pPr>
            <a:lvl3pPr lvl="2">
              <a:spcBef>
                <a:spcPts val="0"/>
              </a:spcBef>
              <a:spcAft>
                <a:spcPts val="0"/>
              </a:spcAft>
              <a:buSzPts val="1600"/>
              <a:buNone/>
              <a:defRPr sz="1600"/>
            </a:lvl3pPr>
            <a:lvl4pPr lvl="3">
              <a:spcBef>
                <a:spcPts val="0"/>
              </a:spcBef>
              <a:spcAft>
                <a:spcPts val="0"/>
              </a:spcAft>
              <a:buSzPts val="1600"/>
              <a:buNone/>
              <a:defRPr sz="1600"/>
            </a:lvl4pPr>
            <a:lvl5pPr lvl="4">
              <a:spcBef>
                <a:spcPts val="0"/>
              </a:spcBef>
              <a:spcAft>
                <a:spcPts val="0"/>
              </a:spcAft>
              <a:buSzPts val="1600"/>
              <a:buNone/>
              <a:defRPr sz="1600"/>
            </a:lvl5pPr>
            <a:lvl6pPr lvl="5">
              <a:spcBef>
                <a:spcPts val="0"/>
              </a:spcBef>
              <a:spcAft>
                <a:spcPts val="0"/>
              </a:spcAft>
              <a:buSzPts val="1600"/>
              <a:buNone/>
              <a:defRPr sz="1600"/>
            </a:lvl6pPr>
            <a:lvl7pPr lvl="6">
              <a:spcBef>
                <a:spcPts val="0"/>
              </a:spcBef>
              <a:spcAft>
                <a:spcPts val="0"/>
              </a:spcAft>
              <a:buSzPts val="1600"/>
              <a:buNone/>
              <a:defRPr sz="1600"/>
            </a:lvl7pPr>
            <a:lvl8pPr lvl="7">
              <a:spcBef>
                <a:spcPts val="0"/>
              </a:spcBef>
              <a:spcAft>
                <a:spcPts val="0"/>
              </a:spcAft>
              <a:buSzPts val="1600"/>
              <a:buNone/>
              <a:defRPr sz="1600"/>
            </a:lvl8pPr>
            <a:lvl9pPr lvl="8">
              <a:spcBef>
                <a:spcPts val="0"/>
              </a:spcBef>
              <a:spcAft>
                <a:spcPts val="0"/>
              </a:spcAft>
              <a:buSzPts val="1600"/>
              <a:buNone/>
              <a:defRPr sz="1600"/>
            </a:lvl9pPr>
          </a:lstStyle>
          <a:p/>
        </p:txBody>
      </p:sp>
      <p:sp>
        <p:nvSpPr>
          <p:cNvPr id="278" name="Google Shape;278;p40"/>
          <p:cNvSpPr txBox="1"/>
          <p:nvPr>
            <p:ph idx="6" type="ctrTitle"/>
          </p:nvPr>
        </p:nvSpPr>
        <p:spPr>
          <a:xfrm rot="5400000">
            <a:off x="6860962" y="1407498"/>
            <a:ext cx="2449800" cy="487500"/>
          </a:xfrm>
          <a:prstGeom prst="rect">
            <a:avLst/>
          </a:prstGeom>
        </p:spPr>
        <p:txBody>
          <a:bodyPr anchorCtr="0" anchor="ctr"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Tree>
  </p:cSld>
  <p:clrMapOvr>
    <a:masterClrMapping/>
  </p:clrMapOvr>
  <p:extLst>
    <p:ext uri="{DCECCB84-F9BA-43D5-87BE-67443E8EF086}">
      <p15:sldGuideLst>
        <p15:guide id="1" orient="horz" pos="510">
          <p15:clr>
            <a:srgbClr val="FA7B17"/>
          </p15:clr>
        </p15:guide>
        <p15:guide id="2" pos="454">
          <p15:clr>
            <a:srgbClr val="FA7B17"/>
          </p15:clr>
        </p15:guide>
      </p15:sldGuideLst>
    </p:ext>
  </p:extLst>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s 2">
  <p:cSld name="CUSTOM_34">
    <p:spTree>
      <p:nvGrpSpPr>
        <p:cNvPr id="279" name="Shape 279"/>
        <p:cNvGrpSpPr/>
        <p:nvPr/>
      </p:nvGrpSpPr>
      <p:grpSpPr>
        <a:xfrm>
          <a:off x="0" y="0"/>
          <a:ext cx="0" cy="0"/>
          <a:chOff x="0" y="0"/>
          <a:chExt cx="0" cy="0"/>
        </a:xfrm>
      </p:grpSpPr>
      <p:sp>
        <p:nvSpPr>
          <p:cNvPr id="280" name="Google Shape;280;p41"/>
          <p:cNvSpPr txBox="1"/>
          <p:nvPr>
            <p:ph type="ctrTitle"/>
          </p:nvPr>
        </p:nvSpPr>
        <p:spPr>
          <a:xfrm rot="5400000">
            <a:off x="6860962" y="1407498"/>
            <a:ext cx="2449800" cy="487500"/>
          </a:xfrm>
          <a:prstGeom prst="rect">
            <a:avLst/>
          </a:prstGeom>
        </p:spPr>
        <p:txBody>
          <a:bodyPr anchorCtr="0" anchor="ctr"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281" name="Google Shape;281;p41"/>
          <p:cNvSpPr txBox="1"/>
          <p:nvPr>
            <p:ph idx="1" type="subTitle"/>
          </p:nvPr>
        </p:nvSpPr>
        <p:spPr>
          <a:xfrm>
            <a:off x="1579064" y="2147200"/>
            <a:ext cx="1626600" cy="1112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rgbClr val="000000"/>
              </a:buClr>
              <a:buSzPts val="1000"/>
              <a:buNone/>
              <a:defRPr sz="1000"/>
            </a:lvl1pPr>
            <a:lvl2pPr lvl="1">
              <a:lnSpc>
                <a:spcPct val="100000"/>
              </a:lnSpc>
              <a:spcBef>
                <a:spcPts val="0"/>
              </a:spcBef>
              <a:spcAft>
                <a:spcPts val="0"/>
              </a:spcAft>
              <a:buClr>
                <a:srgbClr val="000000"/>
              </a:buClr>
              <a:buSzPts val="1000"/>
              <a:buNone/>
              <a:defRPr sz="1000">
                <a:solidFill>
                  <a:srgbClr val="000000"/>
                </a:solidFill>
              </a:defRPr>
            </a:lvl2pPr>
            <a:lvl3pPr lvl="2">
              <a:lnSpc>
                <a:spcPct val="100000"/>
              </a:lnSpc>
              <a:spcBef>
                <a:spcPts val="0"/>
              </a:spcBef>
              <a:spcAft>
                <a:spcPts val="0"/>
              </a:spcAft>
              <a:buClr>
                <a:srgbClr val="000000"/>
              </a:buClr>
              <a:buSzPts val="1000"/>
              <a:buNone/>
              <a:defRPr sz="1000">
                <a:solidFill>
                  <a:srgbClr val="000000"/>
                </a:solidFill>
              </a:defRPr>
            </a:lvl3pPr>
            <a:lvl4pPr lvl="3">
              <a:lnSpc>
                <a:spcPct val="100000"/>
              </a:lnSpc>
              <a:spcBef>
                <a:spcPts val="0"/>
              </a:spcBef>
              <a:spcAft>
                <a:spcPts val="0"/>
              </a:spcAft>
              <a:buClr>
                <a:srgbClr val="000000"/>
              </a:buClr>
              <a:buSzPts val="1000"/>
              <a:buNone/>
              <a:defRPr sz="1000">
                <a:solidFill>
                  <a:srgbClr val="000000"/>
                </a:solidFill>
              </a:defRPr>
            </a:lvl4pPr>
            <a:lvl5pPr lvl="4">
              <a:lnSpc>
                <a:spcPct val="100000"/>
              </a:lnSpc>
              <a:spcBef>
                <a:spcPts val="0"/>
              </a:spcBef>
              <a:spcAft>
                <a:spcPts val="0"/>
              </a:spcAft>
              <a:buClr>
                <a:srgbClr val="000000"/>
              </a:buClr>
              <a:buSzPts val="1000"/>
              <a:buNone/>
              <a:defRPr sz="1000">
                <a:solidFill>
                  <a:srgbClr val="000000"/>
                </a:solidFill>
              </a:defRPr>
            </a:lvl5pPr>
            <a:lvl6pPr lvl="5">
              <a:lnSpc>
                <a:spcPct val="100000"/>
              </a:lnSpc>
              <a:spcBef>
                <a:spcPts val="0"/>
              </a:spcBef>
              <a:spcAft>
                <a:spcPts val="0"/>
              </a:spcAft>
              <a:buClr>
                <a:srgbClr val="000000"/>
              </a:buClr>
              <a:buSzPts val="1000"/>
              <a:buNone/>
              <a:defRPr sz="1000">
                <a:solidFill>
                  <a:srgbClr val="000000"/>
                </a:solidFill>
              </a:defRPr>
            </a:lvl6pPr>
            <a:lvl7pPr lvl="6">
              <a:lnSpc>
                <a:spcPct val="100000"/>
              </a:lnSpc>
              <a:spcBef>
                <a:spcPts val="0"/>
              </a:spcBef>
              <a:spcAft>
                <a:spcPts val="0"/>
              </a:spcAft>
              <a:buClr>
                <a:srgbClr val="000000"/>
              </a:buClr>
              <a:buSzPts val="1000"/>
              <a:buNone/>
              <a:defRPr sz="1000">
                <a:solidFill>
                  <a:srgbClr val="000000"/>
                </a:solidFill>
              </a:defRPr>
            </a:lvl7pPr>
            <a:lvl8pPr lvl="7">
              <a:lnSpc>
                <a:spcPct val="100000"/>
              </a:lnSpc>
              <a:spcBef>
                <a:spcPts val="0"/>
              </a:spcBef>
              <a:spcAft>
                <a:spcPts val="0"/>
              </a:spcAft>
              <a:buClr>
                <a:srgbClr val="000000"/>
              </a:buClr>
              <a:buSzPts val="1000"/>
              <a:buNone/>
              <a:defRPr sz="1000">
                <a:solidFill>
                  <a:srgbClr val="000000"/>
                </a:solidFill>
              </a:defRPr>
            </a:lvl8pPr>
            <a:lvl9pPr lvl="8">
              <a:lnSpc>
                <a:spcPct val="100000"/>
              </a:lnSpc>
              <a:spcBef>
                <a:spcPts val="0"/>
              </a:spcBef>
              <a:spcAft>
                <a:spcPts val="0"/>
              </a:spcAft>
              <a:buClr>
                <a:srgbClr val="000000"/>
              </a:buClr>
              <a:buSzPts val="1000"/>
              <a:buNone/>
              <a:defRPr sz="1000">
                <a:solidFill>
                  <a:srgbClr val="000000"/>
                </a:solidFill>
              </a:defRPr>
            </a:lvl9pPr>
          </a:lstStyle>
          <a:p/>
        </p:txBody>
      </p:sp>
      <p:sp>
        <p:nvSpPr>
          <p:cNvPr id="282" name="Google Shape;282;p41"/>
          <p:cNvSpPr txBox="1"/>
          <p:nvPr>
            <p:ph idx="2" type="ctrTitle"/>
          </p:nvPr>
        </p:nvSpPr>
        <p:spPr>
          <a:xfrm>
            <a:off x="1579064" y="1762400"/>
            <a:ext cx="2619300" cy="384900"/>
          </a:xfrm>
          <a:prstGeom prst="rect">
            <a:avLst/>
          </a:prstGeom>
          <a:ln>
            <a:noFill/>
          </a:ln>
        </p:spPr>
        <p:txBody>
          <a:bodyPr anchorCtr="0" anchor="b" bIns="91425" lIns="91425" spcFirstLastPara="1" rIns="91425" wrap="square" tIns="91425">
            <a:noAutofit/>
          </a:bodyPr>
          <a:lstStyle>
            <a:lvl1pPr lvl="0">
              <a:spcBef>
                <a:spcPts val="0"/>
              </a:spcBef>
              <a:spcAft>
                <a:spcPts val="0"/>
              </a:spcAft>
              <a:buSzPts val="1800"/>
              <a:buNone/>
              <a:defRPr sz="1800"/>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283" name="Google Shape;283;p41"/>
          <p:cNvSpPr txBox="1"/>
          <p:nvPr>
            <p:ph idx="3" type="subTitle"/>
          </p:nvPr>
        </p:nvSpPr>
        <p:spPr>
          <a:xfrm>
            <a:off x="4068269" y="2147200"/>
            <a:ext cx="1626600" cy="1112400"/>
          </a:xfrm>
          <a:prstGeom prst="rect">
            <a:avLst/>
          </a:prstGeom>
        </p:spPr>
        <p:txBody>
          <a:bodyPr anchorCtr="0" anchor="t" bIns="91425" lIns="91425" spcFirstLastPara="1" rIns="91425" wrap="square" tIns="91425">
            <a:noAutofit/>
          </a:bodyPr>
          <a:lstStyle>
            <a:lvl1pPr lvl="0" algn="r">
              <a:lnSpc>
                <a:spcPct val="100000"/>
              </a:lnSpc>
              <a:spcBef>
                <a:spcPts val="0"/>
              </a:spcBef>
              <a:spcAft>
                <a:spcPts val="0"/>
              </a:spcAft>
              <a:buClr>
                <a:srgbClr val="000000"/>
              </a:buClr>
              <a:buSzPts val="1000"/>
              <a:buNone/>
              <a:defRPr sz="1000">
                <a:solidFill>
                  <a:srgbClr val="000000"/>
                </a:solidFill>
              </a:defRPr>
            </a:lvl1pPr>
            <a:lvl2pPr lvl="1" algn="r">
              <a:lnSpc>
                <a:spcPct val="100000"/>
              </a:lnSpc>
              <a:spcBef>
                <a:spcPts val="0"/>
              </a:spcBef>
              <a:spcAft>
                <a:spcPts val="0"/>
              </a:spcAft>
              <a:buClr>
                <a:srgbClr val="000000"/>
              </a:buClr>
              <a:buSzPts val="1000"/>
              <a:buNone/>
              <a:defRPr sz="1000">
                <a:solidFill>
                  <a:srgbClr val="000000"/>
                </a:solidFill>
              </a:defRPr>
            </a:lvl2pPr>
            <a:lvl3pPr lvl="2" algn="r">
              <a:lnSpc>
                <a:spcPct val="100000"/>
              </a:lnSpc>
              <a:spcBef>
                <a:spcPts val="0"/>
              </a:spcBef>
              <a:spcAft>
                <a:spcPts val="0"/>
              </a:spcAft>
              <a:buClr>
                <a:srgbClr val="000000"/>
              </a:buClr>
              <a:buSzPts val="1000"/>
              <a:buNone/>
              <a:defRPr sz="1000">
                <a:solidFill>
                  <a:srgbClr val="000000"/>
                </a:solidFill>
              </a:defRPr>
            </a:lvl3pPr>
            <a:lvl4pPr lvl="3" algn="r">
              <a:lnSpc>
                <a:spcPct val="100000"/>
              </a:lnSpc>
              <a:spcBef>
                <a:spcPts val="0"/>
              </a:spcBef>
              <a:spcAft>
                <a:spcPts val="0"/>
              </a:spcAft>
              <a:buClr>
                <a:srgbClr val="000000"/>
              </a:buClr>
              <a:buSzPts val="1000"/>
              <a:buNone/>
              <a:defRPr sz="1000">
                <a:solidFill>
                  <a:srgbClr val="000000"/>
                </a:solidFill>
              </a:defRPr>
            </a:lvl4pPr>
            <a:lvl5pPr lvl="4" algn="r">
              <a:lnSpc>
                <a:spcPct val="100000"/>
              </a:lnSpc>
              <a:spcBef>
                <a:spcPts val="0"/>
              </a:spcBef>
              <a:spcAft>
                <a:spcPts val="0"/>
              </a:spcAft>
              <a:buClr>
                <a:srgbClr val="000000"/>
              </a:buClr>
              <a:buSzPts val="1000"/>
              <a:buNone/>
              <a:defRPr sz="1000">
                <a:solidFill>
                  <a:srgbClr val="000000"/>
                </a:solidFill>
              </a:defRPr>
            </a:lvl5pPr>
            <a:lvl6pPr lvl="5" algn="r">
              <a:lnSpc>
                <a:spcPct val="100000"/>
              </a:lnSpc>
              <a:spcBef>
                <a:spcPts val="0"/>
              </a:spcBef>
              <a:spcAft>
                <a:spcPts val="0"/>
              </a:spcAft>
              <a:buClr>
                <a:srgbClr val="000000"/>
              </a:buClr>
              <a:buSzPts val="1000"/>
              <a:buNone/>
              <a:defRPr sz="1000">
                <a:solidFill>
                  <a:srgbClr val="000000"/>
                </a:solidFill>
              </a:defRPr>
            </a:lvl6pPr>
            <a:lvl7pPr lvl="6" algn="r">
              <a:lnSpc>
                <a:spcPct val="100000"/>
              </a:lnSpc>
              <a:spcBef>
                <a:spcPts val="0"/>
              </a:spcBef>
              <a:spcAft>
                <a:spcPts val="0"/>
              </a:spcAft>
              <a:buClr>
                <a:srgbClr val="000000"/>
              </a:buClr>
              <a:buSzPts val="1000"/>
              <a:buNone/>
              <a:defRPr sz="1000">
                <a:solidFill>
                  <a:srgbClr val="000000"/>
                </a:solidFill>
              </a:defRPr>
            </a:lvl7pPr>
            <a:lvl8pPr lvl="7" algn="r">
              <a:lnSpc>
                <a:spcPct val="100000"/>
              </a:lnSpc>
              <a:spcBef>
                <a:spcPts val="0"/>
              </a:spcBef>
              <a:spcAft>
                <a:spcPts val="0"/>
              </a:spcAft>
              <a:buClr>
                <a:srgbClr val="000000"/>
              </a:buClr>
              <a:buSzPts val="1000"/>
              <a:buNone/>
              <a:defRPr sz="1000">
                <a:solidFill>
                  <a:srgbClr val="000000"/>
                </a:solidFill>
              </a:defRPr>
            </a:lvl8pPr>
            <a:lvl9pPr lvl="8" algn="r">
              <a:lnSpc>
                <a:spcPct val="100000"/>
              </a:lnSpc>
              <a:spcBef>
                <a:spcPts val="0"/>
              </a:spcBef>
              <a:spcAft>
                <a:spcPts val="0"/>
              </a:spcAft>
              <a:buClr>
                <a:srgbClr val="000000"/>
              </a:buClr>
              <a:buSzPts val="1000"/>
              <a:buNone/>
              <a:defRPr sz="1000">
                <a:solidFill>
                  <a:srgbClr val="000000"/>
                </a:solidFill>
              </a:defRPr>
            </a:lvl9pPr>
          </a:lstStyle>
          <a:p/>
        </p:txBody>
      </p:sp>
      <p:sp>
        <p:nvSpPr>
          <p:cNvPr id="284" name="Google Shape;284;p41"/>
          <p:cNvSpPr txBox="1"/>
          <p:nvPr>
            <p:ph idx="4" type="ctrTitle"/>
          </p:nvPr>
        </p:nvSpPr>
        <p:spPr>
          <a:xfrm>
            <a:off x="3075567" y="1762400"/>
            <a:ext cx="2619300" cy="384900"/>
          </a:xfrm>
          <a:prstGeom prst="rect">
            <a:avLst/>
          </a:prstGeom>
          <a:ln>
            <a:noFill/>
          </a:ln>
        </p:spPr>
        <p:txBody>
          <a:bodyPr anchorCtr="0" anchor="b" bIns="91425" lIns="91425" spcFirstLastPara="1" rIns="91425" wrap="square" tIns="91425">
            <a:noAutofit/>
          </a:bodyPr>
          <a:lstStyle>
            <a:lvl1pPr lvl="0" algn="r">
              <a:spcBef>
                <a:spcPts val="0"/>
              </a:spcBef>
              <a:spcAft>
                <a:spcPts val="0"/>
              </a:spcAft>
              <a:buSzPts val="1800"/>
              <a:buNone/>
              <a:defRPr sz="1800"/>
            </a:lvl1pPr>
            <a:lvl2pPr lvl="1" algn="r">
              <a:spcBef>
                <a:spcPts val="0"/>
              </a:spcBef>
              <a:spcAft>
                <a:spcPts val="0"/>
              </a:spcAft>
              <a:buSzPts val="1800"/>
              <a:buNone/>
              <a:defRPr sz="1800"/>
            </a:lvl2pPr>
            <a:lvl3pPr lvl="2" algn="r">
              <a:spcBef>
                <a:spcPts val="0"/>
              </a:spcBef>
              <a:spcAft>
                <a:spcPts val="0"/>
              </a:spcAft>
              <a:buSzPts val="1800"/>
              <a:buNone/>
              <a:defRPr sz="1800"/>
            </a:lvl3pPr>
            <a:lvl4pPr lvl="3" algn="r">
              <a:spcBef>
                <a:spcPts val="0"/>
              </a:spcBef>
              <a:spcAft>
                <a:spcPts val="0"/>
              </a:spcAft>
              <a:buSzPts val="1800"/>
              <a:buNone/>
              <a:defRPr sz="1800"/>
            </a:lvl4pPr>
            <a:lvl5pPr lvl="4" algn="r">
              <a:spcBef>
                <a:spcPts val="0"/>
              </a:spcBef>
              <a:spcAft>
                <a:spcPts val="0"/>
              </a:spcAft>
              <a:buSzPts val="1800"/>
              <a:buNone/>
              <a:defRPr sz="1800"/>
            </a:lvl5pPr>
            <a:lvl6pPr lvl="5" algn="r">
              <a:spcBef>
                <a:spcPts val="0"/>
              </a:spcBef>
              <a:spcAft>
                <a:spcPts val="0"/>
              </a:spcAft>
              <a:buSzPts val="1800"/>
              <a:buNone/>
              <a:defRPr sz="1800"/>
            </a:lvl6pPr>
            <a:lvl7pPr lvl="6" algn="r">
              <a:spcBef>
                <a:spcPts val="0"/>
              </a:spcBef>
              <a:spcAft>
                <a:spcPts val="0"/>
              </a:spcAft>
              <a:buSzPts val="1800"/>
              <a:buNone/>
              <a:defRPr sz="1800"/>
            </a:lvl7pPr>
            <a:lvl8pPr lvl="7" algn="r">
              <a:spcBef>
                <a:spcPts val="0"/>
              </a:spcBef>
              <a:spcAft>
                <a:spcPts val="0"/>
              </a:spcAft>
              <a:buSzPts val="1800"/>
              <a:buNone/>
              <a:defRPr sz="1800"/>
            </a:lvl8pPr>
            <a:lvl9pPr lvl="8" algn="r">
              <a:spcBef>
                <a:spcPts val="0"/>
              </a:spcBef>
              <a:spcAft>
                <a:spcPts val="0"/>
              </a:spcAft>
              <a:buSzPts val="1800"/>
              <a:buNone/>
              <a:defRPr sz="18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7" name="Shape 27"/>
        <p:cNvGrpSpPr/>
        <p:nvPr/>
      </p:nvGrpSpPr>
      <p:grpSpPr>
        <a:xfrm>
          <a:off x="0" y="0"/>
          <a:ext cx="0" cy="0"/>
          <a:chOff x="0" y="0"/>
          <a:chExt cx="0" cy="0"/>
        </a:xfrm>
      </p:grpSpPr>
      <p:sp>
        <p:nvSpPr>
          <p:cNvPr id="28" name="Google Shape;28;p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9" name="Google Shape;29;p5"/>
          <p:cNvSpPr txBox="1"/>
          <p:nvPr>
            <p:ph idx="2" type="title"/>
          </p:nvPr>
        </p:nvSpPr>
        <p:spPr>
          <a:xfrm>
            <a:off x="720000" y="2177575"/>
            <a:ext cx="3522300" cy="4068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SzPts val="3000"/>
              <a:buNone/>
              <a:defRPr sz="1800"/>
            </a:lvl1pPr>
            <a:lvl2pPr lvl="1" algn="ctr">
              <a:spcBef>
                <a:spcPts val="0"/>
              </a:spcBef>
              <a:spcAft>
                <a:spcPts val="0"/>
              </a:spcAft>
              <a:buSzPts val="3000"/>
              <a:buNone/>
              <a:defRPr/>
            </a:lvl2pPr>
            <a:lvl3pPr lvl="2" algn="ctr">
              <a:spcBef>
                <a:spcPts val="0"/>
              </a:spcBef>
              <a:spcAft>
                <a:spcPts val="0"/>
              </a:spcAft>
              <a:buSzPts val="3000"/>
              <a:buNone/>
              <a:defRPr/>
            </a:lvl3pPr>
            <a:lvl4pPr lvl="3" algn="ctr">
              <a:spcBef>
                <a:spcPts val="0"/>
              </a:spcBef>
              <a:spcAft>
                <a:spcPts val="0"/>
              </a:spcAft>
              <a:buSzPts val="3000"/>
              <a:buNone/>
              <a:defRPr/>
            </a:lvl4pPr>
            <a:lvl5pPr lvl="4" algn="ctr">
              <a:spcBef>
                <a:spcPts val="0"/>
              </a:spcBef>
              <a:spcAft>
                <a:spcPts val="0"/>
              </a:spcAft>
              <a:buSzPts val="3000"/>
              <a:buNone/>
              <a:defRPr/>
            </a:lvl5pPr>
            <a:lvl6pPr lvl="5" algn="ctr">
              <a:spcBef>
                <a:spcPts val="0"/>
              </a:spcBef>
              <a:spcAft>
                <a:spcPts val="0"/>
              </a:spcAft>
              <a:buSzPts val="3000"/>
              <a:buNone/>
              <a:defRPr/>
            </a:lvl6pPr>
            <a:lvl7pPr lvl="6" algn="ctr">
              <a:spcBef>
                <a:spcPts val="0"/>
              </a:spcBef>
              <a:spcAft>
                <a:spcPts val="0"/>
              </a:spcAft>
              <a:buSzPts val="3000"/>
              <a:buNone/>
              <a:defRPr/>
            </a:lvl7pPr>
            <a:lvl8pPr lvl="7" algn="ctr">
              <a:spcBef>
                <a:spcPts val="0"/>
              </a:spcBef>
              <a:spcAft>
                <a:spcPts val="0"/>
              </a:spcAft>
              <a:buSzPts val="3000"/>
              <a:buNone/>
              <a:defRPr/>
            </a:lvl8pPr>
            <a:lvl9pPr lvl="8" algn="ctr">
              <a:spcBef>
                <a:spcPts val="0"/>
              </a:spcBef>
              <a:spcAft>
                <a:spcPts val="0"/>
              </a:spcAft>
              <a:buSzPts val="3000"/>
              <a:buNone/>
              <a:defRPr/>
            </a:lvl9pPr>
          </a:lstStyle>
          <a:p/>
        </p:txBody>
      </p:sp>
      <p:sp>
        <p:nvSpPr>
          <p:cNvPr id="30" name="Google Shape;30;p5"/>
          <p:cNvSpPr txBox="1"/>
          <p:nvPr>
            <p:ph idx="3" type="title"/>
          </p:nvPr>
        </p:nvSpPr>
        <p:spPr>
          <a:xfrm>
            <a:off x="4901697" y="2177575"/>
            <a:ext cx="3522300" cy="4068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SzPts val="3000"/>
              <a:buNone/>
              <a:defRPr sz="1800"/>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
        <p:nvSpPr>
          <p:cNvPr id="31" name="Google Shape;31;p5"/>
          <p:cNvSpPr txBox="1"/>
          <p:nvPr>
            <p:ph idx="1" type="subTitle"/>
          </p:nvPr>
        </p:nvSpPr>
        <p:spPr>
          <a:xfrm>
            <a:off x="720000" y="2584425"/>
            <a:ext cx="3522300" cy="15315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Clr>
                <a:schemeClr val="dk1"/>
              </a:buClr>
              <a:buSzPts val="1200"/>
              <a:buFont typeface="Open Sans"/>
              <a:buChar char="⎼"/>
              <a:defRPr/>
            </a:lvl1pPr>
            <a:lvl2pPr lvl="1" algn="ctr">
              <a:spcBef>
                <a:spcPts val="0"/>
              </a:spcBef>
              <a:spcAft>
                <a:spcPts val="0"/>
              </a:spcAft>
              <a:buClr>
                <a:schemeClr val="dk1"/>
              </a:buClr>
              <a:buSzPts val="1200"/>
              <a:buFont typeface="Arial"/>
              <a:buChar char="○"/>
              <a:defRPr/>
            </a:lvl2pPr>
            <a:lvl3pPr lvl="2" algn="ctr">
              <a:spcBef>
                <a:spcPts val="0"/>
              </a:spcBef>
              <a:spcAft>
                <a:spcPts val="0"/>
              </a:spcAft>
              <a:buClr>
                <a:schemeClr val="dk1"/>
              </a:buClr>
              <a:buSzPts val="1200"/>
              <a:buFont typeface="Arial"/>
              <a:buChar char="■"/>
              <a:defRPr/>
            </a:lvl3pPr>
            <a:lvl4pPr lvl="3" algn="ctr">
              <a:spcBef>
                <a:spcPts val="0"/>
              </a:spcBef>
              <a:spcAft>
                <a:spcPts val="0"/>
              </a:spcAft>
              <a:buClr>
                <a:schemeClr val="dk1"/>
              </a:buClr>
              <a:buSzPts val="1200"/>
              <a:buFont typeface="Arial"/>
              <a:buChar char="●"/>
              <a:defRPr/>
            </a:lvl4pPr>
            <a:lvl5pPr lvl="4" algn="ctr">
              <a:spcBef>
                <a:spcPts val="0"/>
              </a:spcBef>
              <a:spcAft>
                <a:spcPts val="0"/>
              </a:spcAft>
              <a:buClr>
                <a:schemeClr val="dk1"/>
              </a:buClr>
              <a:buSzPts val="1200"/>
              <a:buFont typeface="Arial"/>
              <a:buChar char="○"/>
              <a:defRPr/>
            </a:lvl5pPr>
            <a:lvl6pPr lvl="5" algn="ctr">
              <a:spcBef>
                <a:spcPts val="0"/>
              </a:spcBef>
              <a:spcAft>
                <a:spcPts val="0"/>
              </a:spcAft>
              <a:buClr>
                <a:schemeClr val="dk1"/>
              </a:buClr>
              <a:buSzPts val="1200"/>
              <a:buFont typeface="Arial"/>
              <a:buChar char="■"/>
              <a:defRPr/>
            </a:lvl6pPr>
            <a:lvl7pPr lvl="6" algn="ctr">
              <a:spcBef>
                <a:spcPts val="0"/>
              </a:spcBef>
              <a:spcAft>
                <a:spcPts val="0"/>
              </a:spcAft>
              <a:buClr>
                <a:schemeClr val="dk1"/>
              </a:buClr>
              <a:buSzPts val="1200"/>
              <a:buFont typeface="Arial"/>
              <a:buChar char="●"/>
              <a:defRPr/>
            </a:lvl7pPr>
            <a:lvl8pPr lvl="7" algn="ctr">
              <a:spcBef>
                <a:spcPts val="0"/>
              </a:spcBef>
              <a:spcAft>
                <a:spcPts val="0"/>
              </a:spcAft>
              <a:buClr>
                <a:schemeClr val="dk1"/>
              </a:buClr>
              <a:buSzPts val="1200"/>
              <a:buFont typeface="Arial"/>
              <a:buChar char="○"/>
              <a:defRPr/>
            </a:lvl8pPr>
            <a:lvl9pPr lvl="8" algn="ctr">
              <a:spcBef>
                <a:spcPts val="0"/>
              </a:spcBef>
              <a:spcAft>
                <a:spcPts val="0"/>
              </a:spcAft>
              <a:buClr>
                <a:schemeClr val="dk1"/>
              </a:buClr>
              <a:buSzPts val="1200"/>
              <a:buFont typeface="Arial"/>
              <a:buChar char="■"/>
              <a:defRPr/>
            </a:lvl9pPr>
          </a:lstStyle>
          <a:p/>
        </p:txBody>
      </p:sp>
      <p:sp>
        <p:nvSpPr>
          <p:cNvPr id="32" name="Google Shape;32;p5"/>
          <p:cNvSpPr txBox="1"/>
          <p:nvPr>
            <p:ph idx="4" type="subTitle"/>
          </p:nvPr>
        </p:nvSpPr>
        <p:spPr>
          <a:xfrm>
            <a:off x="4901700" y="2584425"/>
            <a:ext cx="3522300" cy="15315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1200"/>
              <a:buFont typeface="Open Sans"/>
              <a:buChar char="⎼"/>
              <a:defRPr/>
            </a:lvl1pPr>
            <a:lvl2pPr lvl="1" rtl="0" algn="ctr">
              <a:spcBef>
                <a:spcPts val="0"/>
              </a:spcBef>
              <a:spcAft>
                <a:spcPts val="0"/>
              </a:spcAft>
              <a:buClr>
                <a:schemeClr val="dk1"/>
              </a:buClr>
              <a:buSzPts val="1200"/>
              <a:buFont typeface="Arial"/>
              <a:buChar char="○"/>
              <a:defRPr/>
            </a:lvl2pPr>
            <a:lvl3pPr lvl="2" rtl="0" algn="ctr">
              <a:spcBef>
                <a:spcPts val="0"/>
              </a:spcBef>
              <a:spcAft>
                <a:spcPts val="0"/>
              </a:spcAft>
              <a:buClr>
                <a:schemeClr val="dk1"/>
              </a:buClr>
              <a:buSzPts val="1200"/>
              <a:buFont typeface="Arial"/>
              <a:buChar char="■"/>
              <a:defRPr/>
            </a:lvl3pPr>
            <a:lvl4pPr lvl="3" rtl="0" algn="ctr">
              <a:spcBef>
                <a:spcPts val="0"/>
              </a:spcBef>
              <a:spcAft>
                <a:spcPts val="0"/>
              </a:spcAft>
              <a:buClr>
                <a:schemeClr val="dk1"/>
              </a:buClr>
              <a:buSzPts val="1200"/>
              <a:buFont typeface="Arial"/>
              <a:buChar char="●"/>
              <a:defRPr/>
            </a:lvl4pPr>
            <a:lvl5pPr lvl="4" rtl="0" algn="ctr">
              <a:spcBef>
                <a:spcPts val="0"/>
              </a:spcBef>
              <a:spcAft>
                <a:spcPts val="0"/>
              </a:spcAft>
              <a:buClr>
                <a:schemeClr val="dk1"/>
              </a:buClr>
              <a:buSzPts val="1200"/>
              <a:buFont typeface="Arial"/>
              <a:buChar char="○"/>
              <a:defRPr/>
            </a:lvl5pPr>
            <a:lvl6pPr lvl="5" rtl="0" algn="ctr">
              <a:spcBef>
                <a:spcPts val="0"/>
              </a:spcBef>
              <a:spcAft>
                <a:spcPts val="0"/>
              </a:spcAft>
              <a:buClr>
                <a:schemeClr val="dk1"/>
              </a:buClr>
              <a:buSzPts val="1200"/>
              <a:buFont typeface="Arial"/>
              <a:buChar char="■"/>
              <a:defRPr/>
            </a:lvl6pPr>
            <a:lvl7pPr lvl="6" rtl="0" algn="ctr">
              <a:spcBef>
                <a:spcPts val="0"/>
              </a:spcBef>
              <a:spcAft>
                <a:spcPts val="0"/>
              </a:spcAft>
              <a:buClr>
                <a:schemeClr val="dk1"/>
              </a:buClr>
              <a:buSzPts val="1200"/>
              <a:buFont typeface="Arial"/>
              <a:buChar char="●"/>
              <a:defRPr/>
            </a:lvl7pPr>
            <a:lvl8pPr lvl="7" rtl="0" algn="ctr">
              <a:spcBef>
                <a:spcPts val="0"/>
              </a:spcBef>
              <a:spcAft>
                <a:spcPts val="0"/>
              </a:spcAft>
              <a:buClr>
                <a:schemeClr val="dk1"/>
              </a:buClr>
              <a:buSzPts val="1200"/>
              <a:buFont typeface="Arial"/>
              <a:buChar char="○"/>
              <a:defRPr/>
            </a:lvl8pPr>
            <a:lvl9pPr lvl="8" rtl="0" algn="ctr">
              <a:spcBef>
                <a:spcPts val="0"/>
              </a:spcBef>
              <a:spcAft>
                <a:spcPts val="0"/>
              </a:spcAft>
              <a:buClr>
                <a:schemeClr val="dk1"/>
              </a:buClr>
              <a:buSzPts val="1200"/>
              <a:buFont typeface="Arial"/>
              <a:buChar char="■"/>
              <a:defRPr/>
            </a:lvl9pPr>
          </a:lstStyle>
          <a:p/>
        </p:txBody>
      </p:sp>
      <p:grpSp>
        <p:nvGrpSpPr>
          <p:cNvPr id="33" name="Google Shape;33;p5"/>
          <p:cNvGrpSpPr/>
          <p:nvPr/>
        </p:nvGrpSpPr>
        <p:grpSpPr>
          <a:xfrm>
            <a:off x="-1222249" y="-327997"/>
            <a:ext cx="11995218" cy="6648477"/>
            <a:chOff x="-1222249" y="-327997"/>
            <a:chExt cx="11995218" cy="6648477"/>
          </a:xfrm>
        </p:grpSpPr>
        <p:sp>
          <p:nvSpPr>
            <p:cNvPr id="34" name="Google Shape;34;p5"/>
            <p:cNvSpPr/>
            <p:nvPr/>
          </p:nvSpPr>
          <p:spPr>
            <a:xfrm>
              <a:off x="8212250" y="3777500"/>
              <a:ext cx="2560719" cy="2542980"/>
            </a:xfrm>
            <a:custGeom>
              <a:rect b="b" l="l" r="r" t="t"/>
              <a:pathLst>
                <a:path extrusionOk="0" h="849" w="853">
                  <a:moveTo>
                    <a:pt x="360" y="812"/>
                  </a:moveTo>
                  <a:cubicBezTo>
                    <a:pt x="39" y="495"/>
                    <a:pt x="39" y="495"/>
                    <a:pt x="39" y="495"/>
                  </a:cubicBezTo>
                  <a:cubicBezTo>
                    <a:pt x="0" y="456"/>
                    <a:pt x="0" y="392"/>
                    <a:pt x="39" y="354"/>
                  </a:cubicBezTo>
                  <a:cubicBezTo>
                    <a:pt x="360" y="37"/>
                    <a:pt x="360" y="37"/>
                    <a:pt x="360" y="37"/>
                  </a:cubicBezTo>
                  <a:cubicBezTo>
                    <a:pt x="397" y="0"/>
                    <a:pt x="456" y="0"/>
                    <a:pt x="494" y="37"/>
                  </a:cubicBezTo>
                  <a:cubicBezTo>
                    <a:pt x="814" y="354"/>
                    <a:pt x="814" y="354"/>
                    <a:pt x="814" y="354"/>
                  </a:cubicBezTo>
                  <a:cubicBezTo>
                    <a:pt x="853" y="392"/>
                    <a:pt x="853" y="456"/>
                    <a:pt x="814" y="495"/>
                  </a:cubicBezTo>
                  <a:cubicBezTo>
                    <a:pt x="494" y="812"/>
                    <a:pt x="494" y="812"/>
                    <a:pt x="494" y="812"/>
                  </a:cubicBezTo>
                  <a:cubicBezTo>
                    <a:pt x="456" y="849"/>
                    <a:pt x="397" y="849"/>
                    <a:pt x="360" y="812"/>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 name="Google Shape;35;p5"/>
            <p:cNvSpPr/>
            <p:nvPr/>
          </p:nvSpPr>
          <p:spPr>
            <a:xfrm>
              <a:off x="7569112" y="4668293"/>
              <a:ext cx="1532504" cy="1521883"/>
            </a:xfrm>
            <a:custGeom>
              <a:rect b="b" l="l" r="r" t="t"/>
              <a:pathLst>
                <a:path extrusionOk="0" h="849" w="853">
                  <a:moveTo>
                    <a:pt x="360" y="812"/>
                  </a:moveTo>
                  <a:cubicBezTo>
                    <a:pt x="39" y="495"/>
                    <a:pt x="39" y="495"/>
                    <a:pt x="39" y="495"/>
                  </a:cubicBezTo>
                  <a:cubicBezTo>
                    <a:pt x="0" y="456"/>
                    <a:pt x="0" y="392"/>
                    <a:pt x="39" y="354"/>
                  </a:cubicBezTo>
                  <a:cubicBezTo>
                    <a:pt x="360" y="37"/>
                    <a:pt x="360" y="37"/>
                    <a:pt x="360" y="37"/>
                  </a:cubicBezTo>
                  <a:cubicBezTo>
                    <a:pt x="397" y="0"/>
                    <a:pt x="456" y="0"/>
                    <a:pt x="494" y="37"/>
                  </a:cubicBezTo>
                  <a:cubicBezTo>
                    <a:pt x="814" y="354"/>
                    <a:pt x="814" y="354"/>
                    <a:pt x="814" y="354"/>
                  </a:cubicBezTo>
                  <a:cubicBezTo>
                    <a:pt x="853" y="392"/>
                    <a:pt x="853" y="456"/>
                    <a:pt x="814" y="495"/>
                  </a:cubicBezTo>
                  <a:cubicBezTo>
                    <a:pt x="494" y="812"/>
                    <a:pt x="494" y="812"/>
                    <a:pt x="494" y="812"/>
                  </a:cubicBezTo>
                  <a:cubicBezTo>
                    <a:pt x="456" y="849"/>
                    <a:pt x="397" y="849"/>
                    <a:pt x="360" y="812"/>
                  </a:cubicBezTo>
                  <a:close/>
                </a:path>
              </a:pathLst>
            </a:custGeom>
            <a:solidFill>
              <a:srgbClr val="FFFFFF">
                <a:alpha val="4906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 name="Google Shape;36;p5"/>
            <p:cNvSpPr/>
            <p:nvPr/>
          </p:nvSpPr>
          <p:spPr>
            <a:xfrm>
              <a:off x="-1222249" y="-285875"/>
              <a:ext cx="1832636" cy="1819925"/>
            </a:xfrm>
            <a:custGeom>
              <a:rect b="b" l="l" r="r" t="t"/>
              <a:pathLst>
                <a:path extrusionOk="0" h="849" w="853">
                  <a:moveTo>
                    <a:pt x="360" y="812"/>
                  </a:moveTo>
                  <a:cubicBezTo>
                    <a:pt x="39" y="495"/>
                    <a:pt x="39" y="495"/>
                    <a:pt x="39" y="495"/>
                  </a:cubicBezTo>
                  <a:cubicBezTo>
                    <a:pt x="0" y="456"/>
                    <a:pt x="0" y="392"/>
                    <a:pt x="39" y="354"/>
                  </a:cubicBezTo>
                  <a:cubicBezTo>
                    <a:pt x="360" y="37"/>
                    <a:pt x="360" y="37"/>
                    <a:pt x="360" y="37"/>
                  </a:cubicBezTo>
                  <a:cubicBezTo>
                    <a:pt x="397" y="0"/>
                    <a:pt x="456" y="0"/>
                    <a:pt x="494" y="37"/>
                  </a:cubicBezTo>
                  <a:cubicBezTo>
                    <a:pt x="814" y="354"/>
                    <a:pt x="814" y="354"/>
                    <a:pt x="814" y="354"/>
                  </a:cubicBezTo>
                  <a:cubicBezTo>
                    <a:pt x="853" y="392"/>
                    <a:pt x="853" y="456"/>
                    <a:pt x="814" y="495"/>
                  </a:cubicBezTo>
                  <a:cubicBezTo>
                    <a:pt x="494" y="812"/>
                    <a:pt x="494" y="812"/>
                    <a:pt x="494" y="812"/>
                  </a:cubicBezTo>
                  <a:cubicBezTo>
                    <a:pt x="456" y="849"/>
                    <a:pt x="397" y="849"/>
                    <a:pt x="360" y="812"/>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 name="Google Shape;37;p5"/>
            <p:cNvSpPr/>
            <p:nvPr/>
          </p:nvSpPr>
          <p:spPr>
            <a:xfrm>
              <a:off x="-376771" y="-327997"/>
              <a:ext cx="1096770" cy="1089161"/>
            </a:xfrm>
            <a:custGeom>
              <a:rect b="b" l="l" r="r" t="t"/>
              <a:pathLst>
                <a:path extrusionOk="0" h="849" w="853">
                  <a:moveTo>
                    <a:pt x="360" y="812"/>
                  </a:moveTo>
                  <a:cubicBezTo>
                    <a:pt x="39" y="495"/>
                    <a:pt x="39" y="495"/>
                    <a:pt x="39" y="495"/>
                  </a:cubicBezTo>
                  <a:cubicBezTo>
                    <a:pt x="0" y="456"/>
                    <a:pt x="0" y="392"/>
                    <a:pt x="39" y="354"/>
                  </a:cubicBezTo>
                  <a:cubicBezTo>
                    <a:pt x="360" y="37"/>
                    <a:pt x="360" y="37"/>
                    <a:pt x="360" y="37"/>
                  </a:cubicBezTo>
                  <a:cubicBezTo>
                    <a:pt x="397" y="0"/>
                    <a:pt x="456" y="0"/>
                    <a:pt x="494" y="37"/>
                  </a:cubicBezTo>
                  <a:cubicBezTo>
                    <a:pt x="814" y="354"/>
                    <a:pt x="814" y="354"/>
                    <a:pt x="814" y="354"/>
                  </a:cubicBezTo>
                  <a:cubicBezTo>
                    <a:pt x="853" y="392"/>
                    <a:pt x="853" y="456"/>
                    <a:pt x="814" y="495"/>
                  </a:cubicBezTo>
                  <a:cubicBezTo>
                    <a:pt x="494" y="812"/>
                    <a:pt x="494" y="812"/>
                    <a:pt x="494" y="812"/>
                  </a:cubicBezTo>
                  <a:cubicBezTo>
                    <a:pt x="456" y="849"/>
                    <a:pt x="397" y="849"/>
                    <a:pt x="360" y="812"/>
                  </a:cubicBezTo>
                  <a:close/>
                </a:path>
              </a:pathLst>
            </a:custGeom>
            <a:solidFill>
              <a:srgbClr val="FFFFFF">
                <a:alpha val="4906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6">
  <p:cSld name="CUSTOM_11_1_2_1">
    <p:spTree>
      <p:nvGrpSpPr>
        <p:cNvPr id="285" name="Shape 285"/>
        <p:cNvGrpSpPr/>
        <p:nvPr/>
      </p:nvGrpSpPr>
      <p:grpSpPr>
        <a:xfrm>
          <a:off x="0" y="0"/>
          <a:ext cx="0" cy="0"/>
          <a:chOff x="0" y="0"/>
          <a:chExt cx="0" cy="0"/>
        </a:xfrm>
      </p:grpSpPr>
      <p:sp>
        <p:nvSpPr>
          <p:cNvPr id="286" name="Google Shape;286;p42"/>
          <p:cNvSpPr txBox="1"/>
          <p:nvPr>
            <p:ph type="ctrTitle"/>
          </p:nvPr>
        </p:nvSpPr>
        <p:spPr>
          <a:xfrm>
            <a:off x="831200" y="376498"/>
            <a:ext cx="3867300" cy="2054100"/>
          </a:xfrm>
          <a:prstGeom prst="rect">
            <a:avLst/>
          </a:prstGeom>
        </p:spPr>
        <p:txBody>
          <a:bodyPr anchorCtr="0" anchor="b"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Clr>
                <a:schemeClr val="lt1"/>
              </a:buClr>
              <a:buSzPts val="1600"/>
              <a:buNone/>
              <a:defRPr sz="1600">
                <a:solidFill>
                  <a:schemeClr val="lt1"/>
                </a:solidFill>
              </a:defRPr>
            </a:lvl2pPr>
            <a:lvl3pPr lvl="2">
              <a:spcBef>
                <a:spcPts val="0"/>
              </a:spcBef>
              <a:spcAft>
                <a:spcPts val="0"/>
              </a:spcAft>
              <a:buClr>
                <a:schemeClr val="lt1"/>
              </a:buClr>
              <a:buSzPts val="1600"/>
              <a:buNone/>
              <a:defRPr sz="1600">
                <a:solidFill>
                  <a:schemeClr val="lt1"/>
                </a:solidFill>
              </a:defRPr>
            </a:lvl3pPr>
            <a:lvl4pPr lvl="3">
              <a:spcBef>
                <a:spcPts val="0"/>
              </a:spcBef>
              <a:spcAft>
                <a:spcPts val="0"/>
              </a:spcAft>
              <a:buClr>
                <a:schemeClr val="lt1"/>
              </a:buClr>
              <a:buSzPts val="1600"/>
              <a:buNone/>
              <a:defRPr sz="1600">
                <a:solidFill>
                  <a:schemeClr val="lt1"/>
                </a:solidFill>
              </a:defRPr>
            </a:lvl4pPr>
            <a:lvl5pPr lvl="4">
              <a:spcBef>
                <a:spcPts val="0"/>
              </a:spcBef>
              <a:spcAft>
                <a:spcPts val="0"/>
              </a:spcAft>
              <a:buClr>
                <a:schemeClr val="lt1"/>
              </a:buClr>
              <a:buSzPts val="1600"/>
              <a:buNone/>
              <a:defRPr sz="1600">
                <a:solidFill>
                  <a:schemeClr val="lt1"/>
                </a:solidFill>
              </a:defRPr>
            </a:lvl5pPr>
            <a:lvl6pPr lvl="5">
              <a:spcBef>
                <a:spcPts val="0"/>
              </a:spcBef>
              <a:spcAft>
                <a:spcPts val="0"/>
              </a:spcAft>
              <a:buClr>
                <a:schemeClr val="lt1"/>
              </a:buClr>
              <a:buSzPts val="1600"/>
              <a:buNone/>
              <a:defRPr sz="1600">
                <a:solidFill>
                  <a:schemeClr val="lt1"/>
                </a:solidFill>
              </a:defRPr>
            </a:lvl6pPr>
            <a:lvl7pPr lvl="6">
              <a:spcBef>
                <a:spcPts val="0"/>
              </a:spcBef>
              <a:spcAft>
                <a:spcPts val="0"/>
              </a:spcAft>
              <a:buClr>
                <a:schemeClr val="lt1"/>
              </a:buClr>
              <a:buSzPts val="1600"/>
              <a:buNone/>
              <a:defRPr sz="1600">
                <a:solidFill>
                  <a:schemeClr val="lt1"/>
                </a:solidFill>
              </a:defRPr>
            </a:lvl7pPr>
            <a:lvl8pPr lvl="7">
              <a:spcBef>
                <a:spcPts val="0"/>
              </a:spcBef>
              <a:spcAft>
                <a:spcPts val="0"/>
              </a:spcAft>
              <a:buClr>
                <a:schemeClr val="lt1"/>
              </a:buClr>
              <a:buSzPts val="1600"/>
              <a:buNone/>
              <a:defRPr sz="1600">
                <a:solidFill>
                  <a:schemeClr val="lt1"/>
                </a:solidFill>
              </a:defRPr>
            </a:lvl8pPr>
            <a:lvl9pPr lvl="8">
              <a:spcBef>
                <a:spcPts val="0"/>
              </a:spcBef>
              <a:spcAft>
                <a:spcPts val="0"/>
              </a:spcAft>
              <a:buClr>
                <a:schemeClr val="lt1"/>
              </a:buClr>
              <a:buSzPts val="1600"/>
              <a:buNone/>
              <a:defRPr sz="1600">
                <a:solidFill>
                  <a:schemeClr val="lt1"/>
                </a:solidFill>
              </a:defRPr>
            </a:lvl9pPr>
          </a:lstStyle>
          <a:p/>
        </p:txBody>
      </p:sp>
      <p:sp>
        <p:nvSpPr>
          <p:cNvPr id="287" name="Google Shape;287;p42"/>
          <p:cNvSpPr txBox="1"/>
          <p:nvPr>
            <p:ph idx="1" type="subTitle"/>
          </p:nvPr>
        </p:nvSpPr>
        <p:spPr>
          <a:xfrm>
            <a:off x="831200" y="2314225"/>
            <a:ext cx="3081600" cy="1784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a:lvl1pPr>
            <a:lvl2pPr lvl="1">
              <a:lnSpc>
                <a:spcPct val="100000"/>
              </a:lnSpc>
              <a:spcBef>
                <a:spcPts val="0"/>
              </a:spcBef>
              <a:spcAft>
                <a:spcPts val="0"/>
              </a:spcAft>
              <a:buClr>
                <a:schemeClr val="lt1"/>
              </a:buClr>
              <a:buSzPts val="1200"/>
              <a:buNone/>
              <a:defRPr>
                <a:solidFill>
                  <a:schemeClr val="lt1"/>
                </a:solidFill>
              </a:defRPr>
            </a:lvl2pPr>
            <a:lvl3pPr lvl="2">
              <a:lnSpc>
                <a:spcPct val="100000"/>
              </a:lnSpc>
              <a:spcBef>
                <a:spcPts val="0"/>
              </a:spcBef>
              <a:spcAft>
                <a:spcPts val="0"/>
              </a:spcAft>
              <a:buClr>
                <a:schemeClr val="lt1"/>
              </a:buClr>
              <a:buSzPts val="1200"/>
              <a:buNone/>
              <a:defRPr>
                <a:solidFill>
                  <a:schemeClr val="lt1"/>
                </a:solidFill>
              </a:defRPr>
            </a:lvl3pPr>
            <a:lvl4pPr lvl="3">
              <a:lnSpc>
                <a:spcPct val="100000"/>
              </a:lnSpc>
              <a:spcBef>
                <a:spcPts val="0"/>
              </a:spcBef>
              <a:spcAft>
                <a:spcPts val="0"/>
              </a:spcAft>
              <a:buClr>
                <a:schemeClr val="lt1"/>
              </a:buClr>
              <a:buSzPts val="1200"/>
              <a:buNone/>
              <a:defRPr>
                <a:solidFill>
                  <a:schemeClr val="lt1"/>
                </a:solidFill>
              </a:defRPr>
            </a:lvl4pPr>
            <a:lvl5pPr lvl="4">
              <a:lnSpc>
                <a:spcPct val="100000"/>
              </a:lnSpc>
              <a:spcBef>
                <a:spcPts val="0"/>
              </a:spcBef>
              <a:spcAft>
                <a:spcPts val="0"/>
              </a:spcAft>
              <a:buClr>
                <a:schemeClr val="lt1"/>
              </a:buClr>
              <a:buSzPts val="1200"/>
              <a:buNone/>
              <a:defRPr>
                <a:solidFill>
                  <a:schemeClr val="lt1"/>
                </a:solidFill>
              </a:defRPr>
            </a:lvl5pPr>
            <a:lvl6pPr lvl="5">
              <a:lnSpc>
                <a:spcPct val="100000"/>
              </a:lnSpc>
              <a:spcBef>
                <a:spcPts val="0"/>
              </a:spcBef>
              <a:spcAft>
                <a:spcPts val="0"/>
              </a:spcAft>
              <a:buClr>
                <a:schemeClr val="lt1"/>
              </a:buClr>
              <a:buSzPts val="1200"/>
              <a:buNone/>
              <a:defRPr>
                <a:solidFill>
                  <a:schemeClr val="lt1"/>
                </a:solidFill>
              </a:defRPr>
            </a:lvl6pPr>
            <a:lvl7pPr lvl="6">
              <a:lnSpc>
                <a:spcPct val="100000"/>
              </a:lnSpc>
              <a:spcBef>
                <a:spcPts val="0"/>
              </a:spcBef>
              <a:spcAft>
                <a:spcPts val="0"/>
              </a:spcAft>
              <a:buClr>
                <a:schemeClr val="lt1"/>
              </a:buClr>
              <a:buSzPts val="1200"/>
              <a:buNone/>
              <a:defRPr>
                <a:solidFill>
                  <a:schemeClr val="lt1"/>
                </a:solidFill>
              </a:defRPr>
            </a:lvl7pPr>
            <a:lvl8pPr lvl="7">
              <a:lnSpc>
                <a:spcPct val="100000"/>
              </a:lnSpc>
              <a:spcBef>
                <a:spcPts val="0"/>
              </a:spcBef>
              <a:spcAft>
                <a:spcPts val="0"/>
              </a:spcAft>
              <a:buClr>
                <a:schemeClr val="lt1"/>
              </a:buClr>
              <a:buSzPts val="1200"/>
              <a:buNone/>
              <a:defRPr>
                <a:solidFill>
                  <a:schemeClr val="lt1"/>
                </a:solidFill>
              </a:defRPr>
            </a:lvl8pPr>
            <a:lvl9pPr lvl="8">
              <a:lnSpc>
                <a:spcPct val="100000"/>
              </a:lnSpc>
              <a:spcBef>
                <a:spcPts val="0"/>
              </a:spcBef>
              <a:spcAft>
                <a:spcPts val="0"/>
              </a:spcAft>
              <a:buClr>
                <a:schemeClr val="lt1"/>
              </a:buClr>
              <a:buSzPts val="1200"/>
              <a:buNone/>
              <a:defRPr>
                <a:solidFill>
                  <a:schemeClr val="lt1"/>
                </a:solidFill>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redits">
  <p:cSld name="CUSTOM_25">
    <p:spTree>
      <p:nvGrpSpPr>
        <p:cNvPr id="288" name="Shape 288"/>
        <p:cNvGrpSpPr/>
        <p:nvPr/>
      </p:nvGrpSpPr>
      <p:grpSpPr>
        <a:xfrm>
          <a:off x="0" y="0"/>
          <a:ext cx="0" cy="0"/>
          <a:chOff x="0" y="0"/>
          <a:chExt cx="0" cy="0"/>
        </a:xfrm>
      </p:grpSpPr>
      <p:sp>
        <p:nvSpPr>
          <p:cNvPr id="289" name="Google Shape;289;p43"/>
          <p:cNvSpPr txBox="1"/>
          <p:nvPr>
            <p:ph idx="1" type="body"/>
          </p:nvPr>
        </p:nvSpPr>
        <p:spPr>
          <a:xfrm>
            <a:off x="642050" y="2134800"/>
            <a:ext cx="5308200" cy="14760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Clr>
                <a:srgbClr val="000000"/>
              </a:buClr>
              <a:buSzPts val="1200"/>
              <a:buChar char="●"/>
              <a:defRPr>
                <a:solidFill>
                  <a:srgbClr val="000000"/>
                </a:solidFill>
              </a:defRPr>
            </a:lvl1pPr>
            <a:lvl2pPr indent="-304800" lvl="1" marL="914400">
              <a:spcBef>
                <a:spcPts val="1600"/>
              </a:spcBef>
              <a:spcAft>
                <a:spcPts val="0"/>
              </a:spcAft>
              <a:buClr>
                <a:srgbClr val="000000"/>
              </a:buClr>
              <a:buSzPts val="1200"/>
              <a:buChar char="○"/>
              <a:defRPr>
                <a:solidFill>
                  <a:srgbClr val="000000"/>
                </a:solidFill>
              </a:defRPr>
            </a:lvl2pPr>
            <a:lvl3pPr indent="-304800" lvl="2" marL="1371600">
              <a:spcBef>
                <a:spcPts val="1600"/>
              </a:spcBef>
              <a:spcAft>
                <a:spcPts val="0"/>
              </a:spcAft>
              <a:buClr>
                <a:srgbClr val="000000"/>
              </a:buClr>
              <a:buSzPts val="1200"/>
              <a:buChar char="■"/>
              <a:defRPr>
                <a:solidFill>
                  <a:srgbClr val="000000"/>
                </a:solidFill>
              </a:defRPr>
            </a:lvl3pPr>
            <a:lvl4pPr indent="-304800" lvl="3" marL="1828800">
              <a:spcBef>
                <a:spcPts val="1600"/>
              </a:spcBef>
              <a:spcAft>
                <a:spcPts val="0"/>
              </a:spcAft>
              <a:buClr>
                <a:srgbClr val="000000"/>
              </a:buClr>
              <a:buSzPts val="1200"/>
              <a:buChar char="●"/>
              <a:defRPr>
                <a:solidFill>
                  <a:srgbClr val="000000"/>
                </a:solidFill>
              </a:defRPr>
            </a:lvl4pPr>
            <a:lvl5pPr indent="-304800" lvl="4" marL="2286000">
              <a:spcBef>
                <a:spcPts val="1600"/>
              </a:spcBef>
              <a:spcAft>
                <a:spcPts val="0"/>
              </a:spcAft>
              <a:buClr>
                <a:srgbClr val="000000"/>
              </a:buClr>
              <a:buSzPts val="1200"/>
              <a:buChar char="○"/>
              <a:defRPr>
                <a:solidFill>
                  <a:srgbClr val="000000"/>
                </a:solidFill>
              </a:defRPr>
            </a:lvl5pPr>
            <a:lvl6pPr indent="-304800" lvl="5" marL="2743200">
              <a:spcBef>
                <a:spcPts val="1600"/>
              </a:spcBef>
              <a:spcAft>
                <a:spcPts val="0"/>
              </a:spcAft>
              <a:buClr>
                <a:srgbClr val="000000"/>
              </a:buClr>
              <a:buSzPts val="1200"/>
              <a:buChar char="■"/>
              <a:defRPr>
                <a:solidFill>
                  <a:srgbClr val="000000"/>
                </a:solidFill>
              </a:defRPr>
            </a:lvl6pPr>
            <a:lvl7pPr indent="-304800" lvl="6" marL="3200400">
              <a:spcBef>
                <a:spcPts val="1600"/>
              </a:spcBef>
              <a:spcAft>
                <a:spcPts val="0"/>
              </a:spcAft>
              <a:buClr>
                <a:srgbClr val="000000"/>
              </a:buClr>
              <a:buSzPts val="1200"/>
              <a:buChar char="●"/>
              <a:defRPr>
                <a:solidFill>
                  <a:srgbClr val="000000"/>
                </a:solidFill>
              </a:defRPr>
            </a:lvl7pPr>
            <a:lvl8pPr indent="-304800" lvl="7" marL="3657600">
              <a:spcBef>
                <a:spcPts val="1600"/>
              </a:spcBef>
              <a:spcAft>
                <a:spcPts val="0"/>
              </a:spcAft>
              <a:buClr>
                <a:srgbClr val="000000"/>
              </a:buClr>
              <a:buSzPts val="1200"/>
              <a:buChar char="○"/>
              <a:defRPr>
                <a:solidFill>
                  <a:srgbClr val="000000"/>
                </a:solidFill>
              </a:defRPr>
            </a:lvl8pPr>
            <a:lvl9pPr indent="-304800" lvl="8" marL="4114800">
              <a:spcBef>
                <a:spcPts val="1600"/>
              </a:spcBef>
              <a:spcAft>
                <a:spcPts val="1600"/>
              </a:spcAft>
              <a:buClr>
                <a:srgbClr val="000000"/>
              </a:buClr>
              <a:buSzPts val="1200"/>
              <a:buChar char="■"/>
              <a:defRPr>
                <a:solidFill>
                  <a:srgbClr val="000000"/>
                </a:solidFill>
              </a:defRPr>
            </a:lvl9pPr>
          </a:lstStyle>
          <a:p/>
        </p:txBody>
      </p:sp>
      <p:sp>
        <p:nvSpPr>
          <p:cNvPr id="290" name="Google Shape;290;p43"/>
          <p:cNvSpPr txBox="1"/>
          <p:nvPr>
            <p:ph type="ctrTitle"/>
          </p:nvPr>
        </p:nvSpPr>
        <p:spPr>
          <a:xfrm rot="5400000">
            <a:off x="6923109" y="1407498"/>
            <a:ext cx="2449800" cy="487500"/>
          </a:xfrm>
          <a:prstGeom prst="rect">
            <a:avLst/>
          </a:prstGeom>
        </p:spPr>
        <p:txBody>
          <a:bodyPr anchorCtr="0" anchor="ctr"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sources">
  <p:cSld name="CUSTOM_25_1">
    <p:spTree>
      <p:nvGrpSpPr>
        <p:cNvPr id="291" name="Shape 291"/>
        <p:cNvGrpSpPr/>
        <p:nvPr/>
      </p:nvGrpSpPr>
      <p:grpSpPr>
        <a:xfrm>
          <a:off x="0" y="0"/>
          <a:ext cx="0" cy="0"/>
          <a:chOff x="0" y="0"/>
          <a:chExt cx="0" cy="0"/>
        </a:xfrm>
      </p:grpSpPr>
      <p:sp>
        <p:nvSpPr>
          <p:cNvPr id="292" name="Google Shape;292;p44"/>
          <p:cNvSpPr txBox="1"/>
          <p:nvPr>
            <p:ph idx="1" type="body"/>
          </p:nvPr>
        </p:nvSpPr>
        <p:spPr>
          <a:xfrm>
            <a:off x="642050" y="1277550"/>
            <a:ext cx="5308200" cy="14760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Clr>
                <a:srgbClr val="000000"/>
              </a:buClr>
              <a:buSzPts val="1200"/>
              <a:buChar char="●"/>
              <a:defRPr>
                <a:solidFill>
                  <a:srgbClr val="000000"/>
                </a:solidFill>
              </a:defRPr>
            </a:lvl1pPr>
            <a:lvl2pPr indent="-304800" lvl="1" marL="914400">
              <a:spcBef>
                <a:spcPts val="1600"/>
              </a:spcBef>
              <a:spcAft>
                <a:spcPts val="0"/>
              </a:spcAft>
              <a:buClr>
                <a:srgbClr val="000000"/>
              </a:buClr>
              <a:buSzPts val="1200"/>
              <a:buChar char="○"/>
              <a:defRPr>
                <a:solidFill>
                  <a:srgbClr val="000000"/>
                </a:solidFill>
              </a:defRPr>
            </a:lvl2pPr>
            <a:lvl3pPr indent="-304800" lvl="2" marL="1371600">
              <a:spcBef>
                <a:spcPts val="1600"/>
              </a:spcBef>
              <a:spcAft>
                <a:spcPts val="0"/>
              </a:spcAft>
              <a:buClr>
                <a:srgbClr val="000000"/>
              </a:buClr>
              <a:buSzPts val="1200"/>
              <a:buChar char="■"/>
              <a:defRPr>
                <a:solidFill>
                  <a:srgbClr val="000000"/>
                </a:solidFill>
              </a:defRPr>
            </a:lvl3pPr>
            <a:lvl4pPr indent="-304800" lvl="3" marL="1828800">
              <a:spcBef>
                <a:spcPts val="1600"/>
              </a:spcBef>
              <a:spcAft>
                <a:spcPts val="0"/>
              </a:spcAft>
              <a:buClr>
                <a:srgbClr val="000000"/>
              </a:buClr>
              <a:buSzPts val="1200"/>
              <a:buChar char="●"/>
              <a:defRPr>
                <a:solidFill>
                  <a:srgbClr val="000000"/>
                </a:solidFill>
              </a:defRPr>
            </a:lvl4pPr>
            <a:lvl5pPr indent="-304800" lvl="4" marL="2286000">
              <a:spcBef>
                <a:spcPts val="1600"/>
              </a:spcBef>
              <a:spcAft>
                <a:spcPts val="0"/>
              </a:spcAft>
              <a:buClr>
                <a:srgbClr val="000000"/>
              </a:buClr>
              <a:buSzPts val="1200"/>
              <a:buChar char="○"/>
              <a:defRPr>
                <a:solidFill>
                  <a:srgbClr val="000000"/>
                </a:solidFill>
              </a:defRPr>
            </a:lvl5pPr>
            <a:lvl6pPr indent="-304800" lvl="5" marL="2743200">
              <a:spcBef>
                <a:spcPts val="1600"/>
              </a:spcBef>
              <a:spcAft>
                <a:spcPts val="0"/>
              </a:spcAft>
              <a:buClr>
                <a:srgbClr val="000000"/>
              </a:buClr>
              <a:buSzPts val="1200"/>
              <a:buChar char="■"/>
              <a:defRPr>
                <a:solidFill>
                  <a:srgbClr val="000000"/>
                </a:solidFill>
              </a:defRPr>
            </a:lvl6pPr>
            <a:lvl7pPr indent="-304800" lvl="6" marL="3200400">
              <a:spcBef>
                <a:spcPts val="1600"/>
              </a:spcBef>
              <a:spcAft>
                <a:spcPts val="0"/>
              </a:spcAft>
              <a:buClr>
                <a:srgbClr val="000000"/>
              </a:buClr>
              <a:buSzPts val="1200"/>
              <a:buChar char="●"/>
              <a:defRPr>
                <a:solidFill>
                  <a:srgbClr val="000000"/>
                </a:solidFill>
              </a:defRPr>
            </a:lvl7pPr>
            <a:lvl8pPr indent="-304800" lvl="7" marL="3657600">
              <a:spcBef>
                <a:spcPts val="1600"/>
              </a:spcBef>
              <a:spcAft>
                <a:spcPts val="0"/>
              </a:spcAft>
              <a:buClr>
                <a:srgbClr val="000000"/>
              </a:buClr>
              <a:buSzPts val="1200"/>
              <a:buChar char="○"/>
              <a:defRPr>
                <a:solidFill>
                  <a:srgbClr val="000000"/>
                </a:solidFill>
              </a:defRPr>
            </a:lvl8pPr>
            <a:lvl9pPr indent="-304800" lvl="8" marL="4114800">
              <a:spcBef>
                <a:spcPts val="1600"/>
              </a:spcBef>
              <a:spcAft>
                <a:spcPts val="1600"/>
              </a:spcAft>
              <a:buClr>
                <a:srgbClr val="000000"/>
              </a:buClr>
              <a:buSzPts val="1200"/>
              <a:buChar char="■"/>
              <a:defRPr>
                <a:solidFill>
                  <a:srgbClr val="000000"/>
                </a:solidFill>
              </a:defRPr>
            </a:lvl9pPr>
          </a:lstStyle>
          <a:p/>
        </p:txBody>
      </p:sp>
      <p:sp>
        <p:nvSpPr>
          <p:cNvPr id="293" name="Google Shape;293;p44"/>
          <p:cNvSpPr txBox="1"/>
          <p:nvPr>
            <p:ph type="ctrTitle"/>
          </p:nvPr>
        </p:nvSpPr>
        <p:spPr>
          <a:xfrm rot="5400000">
            <a:off x="6923109" y="1407498"/>
            <a:ext cx="2449800" cy="487500"/>
          </a:xfrm>
          <a:prstGeom prst="rect">
            <a:avLst/>
          </a:prstGeom>
        </p:spPr>
        <p:txBody>
          <a:bodyPr anchorCtr="0" anchor="ctr"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294" name="Google Shape;294;p44"/>
          <p:cNvSpPr txBox="1"/>
          <p:nvPr>
            <p:ph idx="2" type="subTitle"/>
          </p:nvPr>
        </p:nvSpPr>
        <p:spPr>
          <a:xfrm>
            <a:off x="642050" y="540000"/>
            <a:ext cx="4655400" cy="9606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a:lvl1pPr>
            <a:lvl2pPr lvl="1">
              <a:lnSpc>
                <a:spcPct val="100000"/>
              </a:lnSpc>
              <a:spcBef>
                <a:spcPts val="0"/>
              </a:spcBef>
              <a:spcAft>
                <a:spcPts val="0"/>
              </a:spcAft>
              <a:buClr>
                <a:schemeClr val="lt1"/>
              </a:buClr>
              <a:buSzPts val="1200"/>
              <a:buNone/>
              <a:defRPr>
                <a:solidFill>
                  <a:schemeClr val="lt1"/>
                </a:solidFill>
              </a:defRPr>
            </a:lvl2pPr>
            <a:lvl3pPr lvl="2">
              <a:lnSpc>
                <a:spcPct val="100000"/>
              </a:lnSpc>
              <a:spcBef>
                <a:spcPts val="0"/>
              </a:spcBef>
              <a:spcAft>
                <a:spcPts val="0"/>
              </a:spcAft>
              <a:buClr>
                <a:schemeClr val="lt1"/>
              </a:buClr>
              <a:buSzPts val="1200"/>
              <a:buNone/>
              <a:defRPr>
                <a:solidFill>
                  <a:schemeClr val="lt1"/>
                </a:solidFill>
              </a:defRPr>
            </a:lvl3pPr>
            <a:lvl4pPr lvl="3">
              <a:lnSpc>
                <a:spcPct val="100000"/>
              </a:lnSpc>
              <a:spcBef>
                <a:spcPts val="0"/>
              </a:spcBef>
              <a:spcAft>
                <a:spcPts val="0"/>
              </a:spcAft>
              <a:buClr>
                <a:schemeClr val="lt1"/>
              </a:buClr>
              <a:buSzPts val="1200"/>
              <a:buNone/>
              <a:defRPr>
                <a:solidFill>
                  <a:schemeClr val="lt1"/>
                </a:solidFill>
              </a:defRPr>
            </a:lvl4pPr>
            <a:lvl5pPr lvl="4">
              <a:lnSpc>
                <a:spcPct val="100000"/>
              </a:lnSpc>
              <a:spcBef>
                <a:spcPts val="0"/>
              </a:spcBef>
              <a:spcAft>
                <a:spcPts val="0"/>
              </a:spcAft>
              <a:buClr>
                <a:schemeClr val="lt1"/>
              </a:buClr>
              <a:buSzPts val="1200"/>
              <a:buNone/>
              <a:defRPr>
                <a:solidFill>
                  <a:schemeClr val="lt1"/>
                </a:solidFill>
              </a:defRPr>
            </a:lvl5pPr>
            <a:lvl6pPr lvl="5">
              <a:lnSpc>
                <a:spcPct val="100000"/>
              </a:lnSpc>
              <a:spcBef>
                <a:spcPts val="0"/>
              </a:spcBef>
              <a:spcAft>
                <a:spcPts val="0"/>
              </a:spcAft>
              <a:buClr>
                <a:schemeClr val="lt1"/>
              </a:buClr>
              <a:buSzPts val="1200"/>
              <a:buNone/>
              <a:defRPr>
                <a:solidFill>
                  <a:schemeClr val="lt1"/>
                </a:solidFill>
              </a:defRPr>
            </a:lvl6pPr>
            <a:lvl7pPr lvl="6">
              <a:lnSpc>
                <a:spcPct val="100000"/>
              </a:lnSpc>
              <a:spcBef>
                <a:spcPts val="0"/>
              </a:spcBef>
              <a:spcAft>
                <a:spcPts val="0"/>
              </a:spcAft>
              <a:buClr>
                <a:schemeClr val="lt1"/>
              </a:buClr>
              <a:buSzPts val="1200"/>
              <a:buNone/>
              <a:defRPr>
                <a:solidFill>
                  <a:schemeClr val="lt1"/>
                </a:solidFill>
              </a:defRPr>
            </a:lvl7pPr>
            <a:lvl8pPr lvl="7">
              <a:lnSpc>
                <a:spcPct val="100000"/>
              </a:lnSpc>
              <a:spcBef>
                <a:spcPts val="0"/>
              </a:spcBef>
              <a:spcAft>
                <a:spcPts val="0"/>
              </a:spcAft>
              <a:buClr>
                <a:schemeClr val="lt1"/>
              </a:buClr>
              <a:buSzPts val="1200"/>
              <a:buNone/>
              <a:defRPr>
                <a:solidFill>
                  <a:schemeClr val="lt1"/>
                </a:solidFill>
              </a:defRPr>
            </a:lvl8pPr>
            <a:lvl9pPr lvl="8">
              <a:lnSpc>
                <a:spcPct val="100000"/>
              </a:lnSpc>
              <a:spcBef>
                <a:spcPts val="0"/>
              </a:spcBef>
              <a:spcAft>
                <a:spcPts val="0"/>
              </a:spcAft>
              <a:buClr>
                <a:schemeClr val="lt1"/>
              </a:buClr>
              <a:buSzPts val="1200"/>
              <a:buNone/>
              <a:defRPr>
                <a:solidFill>
                  <a:schemeClr val="lt1"/>
                </a:solidFill>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2">
  <p:cSld name="CUSTOM_6_1_1">
    <p:spTree>
      <p:nvGrpSpPr>
        <p:cNvPr id="295" name="Shape 295"/>
        <p:cNvGrpSpPr/>
        <p:nvPr/>
      </p:nvGrpSpPr>
      <p:grpSpPr>
        <a:xfrm>
          <a:off x="0" y="0"/>
          <a:ext cx="0" cy="0"/>
          <a:chOff x="0" y="0"/>
          <a:chExt cx="0" cy="0"/>
        </a:xfrm>
      </p:grpSpPr>
      <p:sp>
        <p:nvSpPr>
          <p:cNvPr id="296" name="Google Shape;296;p45"/>
          <p:cNvSpPr/>
          <p:nvPr/>
        </p:nvSpPr>
        <p:spPr>
          <a:xfrm>
            <a:off x="8240650" y="-926525"/>
            <a:ext cx="1861500" cy="1861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7" name="Google Shape;297;p45"/>
          <p:cNvGrpSpPr/>
          <p:nvPr/>
        </p:nvGrpSpPr>
        <p:grpSpPr>
          <a:xfrm>
            <a:off x="232200" y="-60100"/>
            <a:ext cx="9070200" cy="4977400"/>
            <a:chOff x="232200" y="-60100"/>
            <a:chExt cx="9070200" cy="4977400"/>
          </a:xfrm>
        </p:grpSpPr>
        <p:sp>
          <p:nvSpPr>
            <p:cNvPr id="298" name="Google Shape;298;p45"/>
            <p:cNvSpPr/>
            <p:nvPr/>
          </p:nvSpPr>
          <p:spPr>
            <a:xfrm>
              <a:off x="232200" y="232800"/>
              <a:ext cx="8679000" cy="46845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99" name="Google Shape;299;p45"/>
            <p:cNvCxnSpPr/>
            <p:nvPr/>
          </p:nvCxnSpPr>
          <p:spPr>
            <a:xfrm rot="10800000">
              <a:off x="232200" y="-60100"/>
              <a:ext cx="0" cy="296700"/>
            </a:xfrm>
            <a:prstGeom prst="straightConnector1">
              <a:avLst/>
            </a:prstGeom>
            <a:noFill/>
            <a:ln cap="flat" cmpd="sng" w="19050">
              <a:solidFill>
                <a:schemeClr val="dk1"/>
              </a:solidFill>
              <a:prstDash val="solid"/>
              <a:round/>
              <a:headEnd len="med" w="med" type="none"/>
              <a:tailEnd len="med" w="med" type="none"/>
            </a:ln>
          </p:spPr>
        </p:cxnSp>
        <p:cxnSp>
          <p:nvCxnSpPr>
            <p:cNvPr id="300" name="Google Shape;300;p45"/>
            <p:cNvCxnSpPr/>
            <p:nvPr/>
          </p:nvCxnSpPr>
          <p:spPr>
            <a:xfrm>
              <a:off x="8904900" y="4917300"/>
              <a:ext cx="397500" cy="0"/>
            </a:xfrm>
            <a:prstGeom prst="straightConnector1">
              <a:avLst/>
            </a:prstGeom>
            <a:noFill/>
            <a:ln cap="flat" cmpd="sng" w="19050">
              <a:solidFill>
                <a:schemeClr val="dk1"/>
              </a:solidFill>
              <a:prstDash val="solid"/>
              <a:round/>
              <a:headEnd len="med" w="med" type="none"/>
              <a:tailEnd len="med" w="med" type="none"/>
            </a:ln>
          </p:spPr>
        </p:cxnSp>
      </p:grpSp>
      <p:sp>
        <p:nvSpPr>
          <p:cNvPr id="301" name="Google Shape;301;p4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sz="28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02" name="Google Shape;302;p45"/>
          <p:cNvSpPr txBox="1"/>
          <p:nvPr>
            <p:ph idx="1" type="subTitle"/>
          </p:nvPr>
        </p:nvSpPr>
        <p:spPr>
          <a:xfrm>
            <a:off x="2032350" y="1565625"/>
            <a:ext cx="4876800" cy="527700"/>
          </a:xfrm>
          <a:prstGeom prst="rect">
            <a:avLst/>
          </a:prstGeom>
        </p:spPr>
        <p:txBody>
          <a:bodyPr anchorCtr="0" anchor="t" bIns="91425" lIns="91425" spcFirstLastPara="1" rIns="91425" wrap="square" tIns="91425">
            <a:noAutofit/>
          </a:bodyPr>
          <a:lstStyle>
            <a:lvl1pPr lvl="0">
              <a:lnSpc>
                <a:spcPct val="115000"/>
              </a:lnSpc>
              <a:spcBef>
                <a:spcPts val="0"/>
              </a:spcBef>
              <a:spcAft>
                <a:spcPts val="0"/>
              </a:spcAft>
              <a:buSzPts val="1400"/>
              <a:buNone/>
              <a:defRPr sz="1400">
                <a:latin typeface="Hanken Grotesk"/>
                <a:ea typeface="Hanken Grotesk"/>
                <a:cs typeface="Hanken Grotesk"/>
                <a:sym typeface="Hanken Grotesk"/>
              </a:defRPr>
            </a:lvl1pPr>
            <a:lvl2pPr lvl="1">
              <a:lnSpc>
                <a:spcPct val="115000"/>
              </a:lnSpc>
              <a:spcBef>
                <a:spcPts val="0"/>
              </a:spcBef>
              <a:spcAft>
                <a:spcPts val="0"/>
              </a:spcAft>
              <a:buSzPts val="1200"/>
              <a:buNone/>
              <a:defRPr/>
            </a:lvl2pPr>
            <a:lvl3pPr lvl="2">
              <a:lnSpc>
                <a:spcPct val="115000"/>
              </a:lnSpc>
              <a:spcBef>
                <a:spcPts val="1600"/>
              </a:spcBef>
              <a:spcAft>
                <a:spcPts val="0"/>
              </a:spcAft>
              <a:buSzPts val="1200"/>
              <a:buNone/>
              <a:defRPr/>
            </a:lvl3pPr>
            <a:lvl4pPr lvl="3">
              <a:lnSpc>
                <a:spcPct val="115000"/>
              </a:lnSpc>
              <a:spcBef>
                <a:spcPts val="1600"/>
              </a:spcBef>
              <a:spcAft>
                <a:spcPts val="0"/>
              </a:spcAft>
              <a:buSzPts val="1200"/>
              <a:buNone/>
              <a:defRPr/>
            </a:lvl4pPr>
            <a:lvl5pPr lvl="4">
              <a:lnSpc>
                <a:spcPct val="115000"/>
              </a:lnSpc>
              <a:spcBef>
                <a:spcPts val="1600"/>
              </a:spcBef>
              <a:spcAft>
                <a:spcPts val="0"/>
              </a:spcAft>
              <a:buSzPts val="1200"/>
              <a:buNone/>
              <a:defRPr/>
            </a:lvl5pPr>
            <a:lvl6pPr lvl="5">
              <a:lnSpc>
                <a:spcPct val="115000"/>
              </a:lnSpc>
              <a:spcBef>
                <a:spcPts val="1600"/>
              </a:spcBef>
              <a:spcAft>
                <a:spcPts val="0"/>
              </a:spcAft>
              <a:buSzPts val="1200"/>
              <a:buNone/>
              <a:defRPr/>
            </a:lvl6pPr>
            <a:lvl7pPr lvl="6">
              <a:lnSpc>
                <a:spcPct val="115000"/>
              </a:lnSpc>
              <a:spcBef>
                <a:spcPts val="1600"/>
              </a:spcBef>
              <a:spcAft>
                <a:spcPts val="0"/>
              </a:spcAft>
              <a:buSzPts val="1200"/>
              <a:buNone/>
              <a:defRPr/>
            </a:lvl7pPr>
            <a:lvl8pPr lvl="7">
              <a:lnSpc>
                <a:spcPct val="115000"/>
              </a:lnSpc>
              <a:spcBef>
                <a:spcPts val="1600"/>
              </a:spcBef>
              <a:spcAft>
                <a:spcPts val="0"/>
              </a:spcAft>
              <a:buSzPts val="1200"/>
              <a:buNone/>
              <a:defRPr/>
            </a:lvl8pPr>
            <a:lvl9pPr lvl="8">
              <a:lnSpc>
                <a:spcPct val="115000"/>
              </a:lnSpc>
              <a:spcBef>
                <a:spcPts val="1600"/>
              </a:spcBef>
              <a:spcAft>
                <a:spcPts val="1600"/>
              </a:spcAft>
              <a:buSzPts val="1200"/>
              <a:buNone/>
              <a:defRPr/>
            </a:lvl9pPr>
          </a:lstStyle>
          <a:p/>
        </p:txBody>
      </p:sp>
      <p:sp>
        <p:nvSpPr>
          <p:cNvPr id="303" name="Google Shape;303;p45"/>
          <p:cNvSpPr txBox="1"/>
          <p:nvPr>
            <p:ph idx="2" type="subTitle"/>
          </p:nvPr>
        </p:nvSpPr>
        <p:spPr>
          <a:xfrm>
            <a:off x="2641957" y="2723563"/>
            <a:ext cx="4876800" cy="527700"/>
          </a:xfrm>
          <a:prstGeom prst="rect">
            <a:avLst/>
          </a:prstGeom>
        </p:spPr>
        <p:txBody>
          <a:bodyPr anchorCtr="0" anchor="t" bIns="91425" lIns="91425" spcFirstLastPara="1" rIns="91425" wrap="square" tIns="91425">
            <a:noAutofit/>
          </a:bodyPr>
          <a:lstStyle>
            <a:lvl1pPr lvl="0">
              <a:lnSpc>
                <a:spcPct val="115000"/>
              </a:lnSpc>
              <a:spcBef>
                <a:spcPts val="0"/>
              </a:spcBef>
              <a:spcAft>
                <a:spcPts val="0"/>
              </a:spcAft>
              <a:buSzPts val="1400"/>
              <a:buNone/>
              <a:defRPr sz="1400">
                <a:latin typeface="Hanken Grotesk"/>
                <a:ea typeface="Hanken Grotesk"/>
                <a:cs typeface="Hanken Grotesk"/>
                <a:sym typeface="Hanken Grotesk"/>
              </a:defRPr>
            </a:lvl1pPr>
            <a:lvl2pPr lvl="1">
              <a:lnSpc>
                <a:spcPct val="115000"/>
              </a:lnSpc>
              <a:spcBef>
                <a:spcPts val="0"/>
              </a:spcBef>
              <a:spcAft>
                <a:spcPts val="0"/>
              </a:spcAft>
              <a:buSzPts val="1200"/>
              <a:buNone/>
              <a:defRPr/>
            </a:lvl2pPr>
            <a:lvl3pPr lvl="2">
              <a:lnSpc>
                <a:spcPct val="115000"/>
              </a:lnSpc>
              <a:spcBef>
                <a:spcPts val="1600"/>
              </a:spcBef>
              <a:spcAft>
                <a:spcPts val="0"/>
              </a:spcAft>
              <a:buSzPts val="1200"/>
              <a:buNone/>
              <a:defRPr/>
            </a:lvl3pPr>
            <a:lvl4pPr lvl="3">
              <a:lnSpc>
                <a:spcPct val="115000"/>
              </a:lnSpc>
              <a:spcBef>
                <a:spcPts val="1600"/>
              </a:spcBef>
              <a:spcAft>
                <a:spcPts val="0"/>
              </a:spcAft>
              <a:buSzPts val="1200"/>
              <a:buNone/>
              <a:defRPr/>
            </a:lvl4pPr>
            <a:lvl5pPr lvl="4">
              <a:lnSpc>
                <a:spcPct val="115000"/>
              </a:lnSpc>
              <a:spcBef>
                <a:spcPts val="1600"/>
              </a:spcBef>
              <a:spcAft>
                <a:spcPts val="0"/>
              </a:spcAft>
              <a:buSzPts val="1200"/>
              <a:buNone/>
              <a:defRPr/>
            </a:lvl5pPr>
            <a:lvl6pPr lvl="5">
              <a:lnSpc>
                <a:spcPct val="115000"/>
              </a:lnSpc>
              <a:spcBef>
                <a:spcPts val="1600"/>
              </a:spcBef>
              <a:spcAft>
                <a:spcPts val="0"/>
              </a:spcAft>
              <a:buSzPts val="1200"/>
              <a:buNone/>
              <a:defRPr/>
            </a:lvl6pPr>
            <a:lvl7pPr lvl="6">
              <a:lnSpc>
                <a:spcPct val="115000"/>
              </a:lnSpc>
              <a:spcBef>
                <a:spcPts val="1600"/>
              </a:spcBef>
              <a:spcAft>
                <a:spcPts val="0"/>
              </a:spcAft>
              <a:buSzPts val="1200"/>
              <a:buNone/>
              <a:defRPr/>
            </a:lvl7pPr>
            <a:lvl8pPr lvl="7">
              <a:lnSpc>
                <a:spcPct val="115000"/>
              </a:lnSpc>
              <a:spcBef>
                <a:spcPts val="1600"/>
              </a:spcBef>
              <a:spcAft>
                <a:spcPts val="0"/>
              </a:spcAft>
              <a:buSzPts val="1200"/>
              <a:buNone/>
              <a:defRPr/>
            </a:lvl8pPr>
            <a:lvl9pPr lvl="8">
              <a:lnSpc>
                <a:spcPct val="115000"/>
              </a:lnSpc>
              <a:spcBef>
                <a:spcPts val="1600"/>
              </a:spcBef>
              <a:spcAft>
                <a:spcPts val="1600"/>
              </a:spcAft>
              <a:buSzPts val="1200"/>
              <a:buNone/>
              <a:defRPr/>
            </a:lvl9pPr>
          </a:lstStyle>
          <a:p/>
        </p:txBody>
      </p:sp>
      <p:sp>
        <p:nvSpPr>
          <p:cNvPr id="304" name="Google Shape;304;p45"/>
          <p:cNvSpPr txBox="1"/>
          <p:nvPr>
            <p:ph idx="3" type="subTitle"/>
          </p:nvPr>
        </p:nvSpPr>
        <p:spPr>
          <a:xfrm>
            <a:off x="3251557" y="3881500"/>
            <a:ext cx="4876800" cy="527700"/>
          </a:xfrm>
          <a:prstGeom prst="rect">
            <a:avLst/>
          </a:prstGeom>
        </p:spPr>
        <p:txBody>
          <a:bodyPr anchorCtr="0" anchor="t" bIns="91425" lIns="91425" spcFirstLastPara="1" rIns="91425" wrap="square" tIns="91425">
            <a:noAutofit/>
          </a:bodyPr>
          <a:lstStyle>
            <a:lvl1pPr lvl="0">
              <a:lnSpc>
                <a:spcPct val="115000"/>
              </a:lnSpc>
              <a:spcBef>
                <a:spcPts val="0"/>
              </a:spcBef>
              <a:spcAft>
                <a:spcPts val="0"/>
              </a:spcAft>
              <a:buSzPts val="1400"/>
              <a:buNone/>
              <a:defRPr sz="1400">
                <a:latin typeface="Hanken Grotesk"/>
                <a:ea typeface="Hanken Grotesk"/>
                <a:cs typeface="Hanken Grotesk"/>
                <a:sym typeface="Hanken Grotesk"/>
              </a:defRPr>
            </a:lvl1pPr>
            <a:lvl2pPr lvl="1">
              <a:lnSpc>
                <a:spcPct val="115000"/>
              </a:lnSpc>
              <a:spcBef>
                <a:spcPts val="0"/>
              </a:spcBef>
              <a:spcAft>
                <a:spcPts val="0"/>
              </a:spcAft>
              <a:buSzPts val="1200"/>
              <a:buNone/>
              <a:defRPr/>
            </a:lvl2pPr>
            <a:lvl3pPr lvl="2">
              <a:lnSpc>
                <a:spcPct val="115000"/>
              </a:lnSpc>
              <a:spcBef>
                <a:spcPts val="1600"/>
              </a:spcBef>
              <a:spcAft>
                <a:spcPts val="0"/>
              </a:spcAft>
              <a:buSzPts val="1200"/>
              <a:buNone/>
              <a:defRPr/>
            </a:lvl3pPr>
            <a:lvl4pPr lvl="3">
              <a:lnSpc>
                <a:spcPct val="115000"/>
              </a:lnSpc>
              <a:spcBef>
                <a:spcPts val="1600"/>
              </a:spcBef>
              <a:spcAft>
                <a:spcPts val="0"/>
              </a:spcAft>
              <a:buSzPts val="1200"/>
              <a:buNone/>
              <a:defRPr/>
            </a:lvl4pPr>
            <a:lvl5pPr lvl="4">
              <a:lnSpc>
                <a:spcPct val="115000"/>
              </a:lnSpc>
              <a:spcBef>
                <a:spcPts val="1600"/>
              </a:spcBef>
              <a:spcAft>
                <a:spcPts val="0"/>
              </a:spcAft>
              <a:buSzPts val="1200"/>
              <a:buNone/>
              <a:defRPr/>
            </a:lvl5pPr>
            <a:lvl6pPr lvl="5">
              <a:lnSpc>
                <a:spcPct val="115000"/>
              </a:lnSpc>
              <a:spcBef>
                <a:spcPts val="1600"/>
              </a:spcBef>
              <a:spcAft>
                <a:spcPts val="0"/>
              </a:spcAft>
              <a:buSzPts val="1200"/>
              <a:buNone/>
              <a:defRPr/>
            </a:lvl6pPr>
            <a:lvl7pPr lvl="6">
              <a:lnSpc>
                <a:spcPct val="115000"/>
              </a:lnSpc>
              <a:spcBef>
                <a:spcPts val="1600"/>
              </a:spcBef>
              <a:spcAft>
                <a:spcPts val="0"/>
              </a:spcAft>
              <a:buSzPts val="1200"/>
              <a:buNone/>
              <a:defRPr/>
            </a:lvl7pPr>
            <a:lvl8pPr lvl="7">
              <a:lnSpc>
                <a:spcPct val="115000"/>
              </a:lnSpc>
              <a:spcBef>
                <a:spcPts val="1600"/>
              </a:spcBef>
              <a:spcAft>
                <a:spcPts val="0"/>
              </a:spcAft>
              <a:buSzPts val="1200"/>
              <a:buNone/>
              <a:defRPr/>
            </a:lvl8pPr>
            <a:lvl9pPr lvl="8">
              <a:lnSpc>
                <a:spcPct val="115000"/>
              </a:lnSpc>
              <a:spcBef>
                <a:spcPts val="1600"/>
              </a:spcBef>
              <a:spcAft>
                <a:spcPts val="1600"/>
              </a:spcAft>
              <a:buSzPts val="1200"/>
              <a:buNone/>
              <a:defRPr/>
            </a:lvl9pPr>
          </a:lstStyle>
          <a:p/>
        </p:txBody>
      </p:sp>
      <p:sp>
        <p:nvSpPr>
          <p:cNvPr id="305" name="Google Shape;305;p45"/>
          <p:cNvSpPr txBox="1"/>
          <p:nvPr>
            <p:ph idx="4" type="subTitle"/>
          </p:nvPr>
        </p:nvSpPr>
        <p:spPr>
          <a:xfrm>
            <a:off x="2032350" y="1253625"/>
            <a:ext cx="4876800" cy="427500"/>
          </a:xfrm>
          <a:prstGeom prst="rect">
            <a:avLst/>
          </a:prstGeom>
        </p:spPr>
        <p:txBody>
          <a:bodyPr anchorCtr="0" anchor="b" bIns="91425" lIns="91425" spcFirstLastPara="1" rIns="91425" wrap="square" tIns="91425">
            <a:noAutofit/>
          </a:bodyPr>
          <a:lstStyle>
            <a:lvl1pPr lvl="0">
              <a:lnSpc>
                <a:spcPct val="115000"/>
              </a:lnSpc>
              <a:spcBef>
                <a:spcPts val="0"/>
              </a:spcBef>
              <a:spcAft>
                <a:spcPts val="0"/>
              </a:spcAft>
              <a:buSzPts val="2600"/>
              <a:buFont typeface="Figtree Black"/>
              <a:buNone/>
              <a:defRPr sz="1900">
                <a:latin typeface="Figtree Black"/>
                <a:ea typeface="Figtree Black"/>
                <a:cs typeface="Figtree Black"/>
                <a:sym typeface="Figtree Black"/>
              </a:defRPr>
            </a:lvl1pPr>
            <a:lvl2pPr lvl="1">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2pPr>
            <a:lvl3pPr lvl="2">
              <a:lnSpc>
                <a:spcPct val="115000"/>
              </a:lnSpc>
              <a:spcBef>
                <a:spcPts val="1600"/>
              </a:spcBef>
              <a:spcAft>
                <a:spcPts val="0"/>
              </a:spcAft>
              <a:buSzPts val="2600"/>
              <a:buFont typeface="Figtree Black"/>
              <a:buNone/>
              <a:defRPr sz="2600">
                <a:latin typeface="Figtree Black"/>
                <a:ea typeface="Figtree Black"/>
                <a:cs typeface="Figtree Black"/>
                <a:sym typeface="Figtree Black"/>
              </a:defRPr>
            </a:lvl3pPr>
            <a:lvl4pPr lvl="3">
              <a:lnSpc>
                <a:spcPct val="115000"/>
              </a:lnSpc>
              <a:spcBef>
                <a:spcPts val="1600"/>
              </a:spcBef>
              <a:spcAft>
                <a:spcPts val="0"/>
              </a:spcAft>
              <a:buSzPts val="2600"/>
              <a:buFont typeface="Figtree Black"/>
              <a:buNone/>
              <a:defRPr sz="2600">
                <a:latin typeface="Figtree Black"/>
                <a:ea typeface="Figtree Black"/>
                <a:cs typeface="Figtree Black"/>
                <a:sym typeface="Figtree Black"/>
              </a:defRPr>
            </a:lvl4pPr>
            <a:lvl5pPr lvl="4">
              <a:lnSpc>
                <a:spcPct val="115000"/>
              </a:lnSpc>
              <a:spcBef>
                <a:spcPts val="1600"/>
              </a:spcBef>
              <a:spcAft>
                <a:spcPts val="0"/>
              </a:spcAft>
              <a:buSzPts val="2600"/>
              <a:buFont typeface="Figtree Black"/>
              <a:buNone/>
              <a:defRPr sz="2600">
                <a:latin typeface="Figtree Black"/>
                <a:ea typeface="Figtree Black"/>
                <a:cs typeface="Figtree Black"/>
                <a:sym typeface="Figtree Black"/>
              </a:defRPr>
            </a:lvl5pPr>
            <a:lvl6pPr lvl="5">
              <a:lnSpc>
                <a:spcPct val="115000"/>
              </a:lnSpc>
              <a:spcBef>
                <a:spcPts val="1600"/>
              </a:spcBef>
              <a:spcAft>
                <a:spcPts val="0"/>
              </a:spcAft>
              <a:buSzPts val="2600"/>
              <a:buFont typeface="Figtree Black"/>
              <a:buNone/>
              <a:defRPr sz="2600">
                <a:latin typeface="Figtree Black"/>
                <a:ea typeface="Figtree Black"/>
                <a:cs typeface="Figtree Black"/>
                <a:sym typeface="Figtree Black"/>
              </a:defRPr>
            </a:lvl6pPr>
            <a:lvl7pPr lvl="6">
              <a:lnSpc>
                <a:spcPct val="115000"/>
              </a:lnSpc>
              <a:spcBef>
                <a:spcPts val="1600"/>
              </a:spcBef>
              <a:spcAft>
                <a:spcPts val="0"/>
              </a:spcAft>
              <a:buSzPts val="2600"/>
              <a:buFont typeface="Figtree Black"/>
              <a:buNone/>
              <a:defRPr sz="2600">
                <a:latin typeface="Figtree Black"/>
                <a:ea typeface="Figtree Black"/>
                <a:cs typeface="Figtree Black"/>
                <a:sym typeface="Figtree Black"/>
              </a:defRPr>
            </a:lvl7pPr>
            <a:lvl8pPr lvl="7">
              <a:lnSpc>
                <a:spcPct val="115000"/>
              </a:lnSpc>
              <a:spcBef>
                <a:spcPts val="1600"/>
              </a:spcBef>
              <a:spcAft>
                <a:spcPts val="0"/>
              </a:spcAft>
              <a:buSzPts val="2600"/>
              <a:buFont typeface="Figtree Black"/>
              <a:buNone/>
              <a:defRPr sz="2600">
                <a:latin typeface="Figtree Black"/>
                <a:ea typeface="Figtree Black"/>
                <a:cs typeface="Figtree Black"/>
                <a:sym typeface="Figtree Black"/>
              </a:defRPr>
            </a:lvl8pPr>
            <a:lvl9pPr lvl="8">
              <a:lnSpc>
                <a:spcPct val="115000"/>
              </a:lnSpc>
              <a:spcBef>
                <a:spcPts val="1600"/>
              </a:spcBef>
              <a:spcAft>
                <a:spcPts val="1600"/>
              </a:spcAft>
              <a:buSzPts val="2600"/>
              <a:buFont typeface="Figtree Black"/>
              <a:buNone/>
              <a:defRPr sz="2600">
                <a:latin typeface="Figtree Black"/>
                <a:ea typeface="Figtree Black"/>
                <a:cs typeface="Figtree Black"/>
                <a:sym typeface="Figtree Black"/>
              </a:defRPr>
            </a:lvl9pPr>
          </a:lstStyle>
          <a:p/>
        </p:txBody>
      </p:sp>
      <p:sp>
        <p:nvSpPr>
          <p:cNvPr id="306" name="Google Shape;306;p45"/>
          <p:cNvSpPr txBox="1"/>
          <p:nvPr>
            <p:ph idx="5" type="subTitle"/>
          </p:nvPr>
        </p:nvSpPr>
        <p:spPr>
          <a:xfrm>
            <a:off x="2641950" y="2412275"/>
            <a:ext cx="4876800" cy="427500"/>
          </a:xfrm>
          <a:prstGeom prst="rect">
            <a:avLst/>
          </a:prstGeom>
        </p:spPr>
        <p:txBody>
          <a:bodyPr anchorCtr="0" anchor="b" bIns="91425" lIns="91425" spcFirstLastPara="1" rIns="91425" wrap="square" tIns="91425">
            <a:noAutofit/>
          </a:bodyPr>
          <a:lstStyle>
            <a:lvl1pPr lvl="0">
              <a:spcBef>
                <a:spcPts val="0"/>
              </a:spcBef>
              <a:spcAft>
                <a:spcPts val="0"/>
              </a:spcAft>
              <a:buSzPts val="2600"/>
              <a:buFont typeface="Figtree Black"/>
              <a:buNone/>
              <a:defRPr sz="1900">
                <a:latin typeface="Figtree Black"/>
                <a:ea typeface="Figtree Black"/>
                <a:cs typeface="Figtree Black"/>
                <a:sym typeface="Figtree Black"/>
              </a:defRPr>
            </a:lvl1pPr>
            <a:lvl2pPr lvl="1">
              <a:lnSpc>
                <a:spcPct val="115000"/>
              </a:lnSpc>
              <a:spcBef>
                <a:spcPts val="1600"/>
              </a:spcBef>
              <a:spcAft>
                <a:spcPts val="0"/>
              </a:spcAft>
              <a:buSzPts val="2600"/>
              <a:buFont typeface="Figtree Black"/>
              <a:buNone/>
              <a:defRPr sz="2600">
                <a:latin typeface="Figtree Black"/>
                <a:ea typeface="Figtree Black"/>
                <a:cs typeface="Figtree Black"/>
                <a:sym typeface="Figtree Black"/>
              </a:defRPr>
            </a:lvl2pPr>
            <a:lvl3pPr lvl="2">
              <a:lnSpc>
                <a:spcPct val="115000"/>
              </a:lnSpc>
              <a:spcBef>
                <a:spcPts val="1600"/>
              </a:spcBef>
              <a:spcAft>
                <a:spcPts val="0"/>
              </a:spcAft>
              <a:buSzPts val="2600"/>
              <a:buFont typeface="Figtree Black"/>
              <a:buNone/>
              <a:defRPr sz="2600">
                <a:latin typeface="Figtree Black"/>
                <a:ea typeface="Figtree Black"/>
                <a:cs typeface="Figtree Black"/>
                <a:sym typeface="Figtree Black"/>
              </a:defRPr>
            </a:lvl3pPr>
            <a:lvl4pPr lvl="3">
              <a:lnSpc>
                <a:spcPct val="115000"/>
              </a:lnSpc>
              <a:spcBef>
                <a:spcPts val="1600"/>
              </a:spcBef>
              <a:spcAft>
                <a:spcPts val="0"/>
              </a:spcAft>
              <a:buSzPts val="2600"/>
              <a:buFont typeface="Figtree Black"/>
              <a:buNone/>
              <a:defRPr sz="2600">
                <a:latin typeface="Figtree Black"/>
                <a:ea typeface="Figtree Black"/>
                <a:cs typeface="Figtree Black"/>
                <a:sym typeface="Figtree Black"/>
              </a:defRPr>
            </a:lvl4pPr>
            <a:lvl5pPr lvl="4">
              <a:lnSpc>
                <a:spcPct val="115000"/>
              </a:lnSpc>
              <a:spcBef>
                <a:spcPts val="1600"/>
              </a:spcBef>
              <a:spcAft>
                <a:spcPts val="0"/>
              </a:spcAft>
              <a:buSzPts val="2600"/>
              <a:buFont typeface="Figtree Black"/>
              <a:buNone/>
              <a:defRPr sz="2600">
                <a:latin typeface="Figtree Black"/>
                <a:ea typeface="Figtree Black"/>
                <a:cs typeface="Figtree Black"/>
                <a:sym typeface="Figtree Black"/>
              </a:defRPr>
            </a:lvl5pPr>
            <a:lvl6pPr lvl="5">
              <a:lnSpc>
                <a:spcPct val="115000"/>
              </a:lnSpc>
              <a:spcBef>
                <a:spcPts val="1600"/>
              </a:spcBef>
              <a:spcAft>
                <a:spcPts val="0"/>
              </a:spcAft>
              <a:buSzPts val="2600"/>
              <a:buFont typeface="Figtree Black"/>
              <a:buNone/>
              <a:defRPr sz="2600">
                <a:latin typeface="Figtree Black"/>
                <a:ea typeface="Figtree Black"/>
                <a:cs typeface="Figtree Black"/>
                <a:sym typeface="Figtree Black"/>
              </a:defRPr>
            </a:lvl6pPr>
            <a:lvl7pPr lvl="6">
              <a:lnSpc>
                <a:spcPct val="115000"/>
              </a:lnSpc>
              <a:spcBef>
                <a:spcPts val="1600"/>
              </a:spcBef>
              <a:spcAft>
                <a:spcPts val="0"/>
              </a:spcAft>
              <a:buSzPts val="2600"/>
              <a:buFont typeface="Figtree Black"/>
              <a:buNone/>
              <a:defRPr sz="2600">
                <a:latin typeface="Figtree Black"/>
                <a:ea typeface="Figtree Black"/>
                <a:cs typeface="Figtree Black"/>
                <a:sym typeface="Figtree Black"/>
              </a:defRPr>
            </a:lvl7pPr>
            <a:lvl8pPr lvl="7">
              <a:lnSpc>
                <a:spcPct val="115000"/>
              </a:lnSpc>
              <a:spcBef>
                <a:spcPts val="1600"/>
              </a:spcBef>
              <a:spcAft>
                <a:spcPts val="0"/>
              </a:spcAft>
              <a:buSzPts val="2600"/>
              <a:buFont typeface="Figtree Black"/>
              <a:buNone/>
              <a:defRPr sz="2600">
                <a:latin typeface="Figtree Black"/>
                <a:ea typeface="Figtree Black"/>
                <a:cs typeface="Figtree Black"/>
                <a:sym typeface="Figtree Black"/>
              </a:defRPr>
            </a:lvl8pPr>
            <a:lvl9pPr lvl="8">
              <a:lnSpc>
                <a:spcPct val="115000"/>
              </a:lnSpc>
              <a:spcBef>
                <a:spcPts val="1600"/>
              </a:spcBef>
              <a:spcAft>
                <a:spcPts val="1600"/>
              </a:spcAft>
              <a:buSzPts val="2600"/>
              <a:buFont typeface="Figtree Black"/>
              <a:buNone/>
              <a:defRPr sz="2600">
                <a:latin typeface="Figtree Black"/>
                <a:ea typeface="Figtree Black"/>
                <a:cs typeface="Figtree Black"/>
                <a:sym typeface="Figtree Black"/>
              </a:defRPr>
            </a:lvl9pPr>
          </a:lstStyle>
          <a:p/>
        </p:txBody>
      </p:sp>
      <p:sp>
        <p:nvSpPr>
          <p:cNvPr id="307" name="Google Shape;307;p45"/>
          <p:cNvSpPr txBox="1"/>
          <p:nvPr>
            <p:ph idx="6" type="subTitle"/>
          </p:nvPr>
        </p:nvSpPr>
        <p:spPr>
          <a:xfrm>
            <a:off x="3251550" y="3570925"/>
            <a:ext cx="4876800" cy="427500"/>
          </a:xfrm>
          <a:prstGeom prst="rect">
            <a:avLst/>
          </a:prstGeom>
        </p:spPr>
        <p:txBody>
          <a:bodyPr anchorCtr="0" anchor="b" bIns="91425" lIns="91425" spcFirstLastPara="1" rIns="91425" wrap="square" tIns="91425">
            <a:noAutofit/>
          </a:bodyPr>
          <a:lstStyle>
            <a:lvl1pPr lvl="0">
              <a:spcBef>
                <a:spcPts val="0"/>
              </a:spcBef>
              <a:spcAft>
                <a:spcPts val="0"/>
              </a:spcAft>
              <a:buSzPts val="2600"/>
              <a:buFont typeface="Figtree Black"/>
              <a:buNone/>
              <a:defRPr sz="1900">
                <a:latin typeface="Figtree Black"/>
                <a:ea typeface="Figtree Black"/>
                <a:cs typeface="Figtree Black"/>
                <a:sym typeface="Figtree Black"/>
              </a:defRPr>
            </a:lvl1pPr>
            <a:lvl2pPr lvl="1">
              <a:lnSpc>
                <a:spcPct val="115000"/>
              </a:lnSpc>
              <a:spcBef>
                <a:spcPts val="1600"/>
              </a:spcBef>
              <a:spcAft>
                <a:spcPts val="0"/>
              </a:spcAft>
              <a:buSzPts val="2600"/>
              <a:buFont typeface="Figtree Black"/>
              <a:buNone/>
              <a:defRPr sz="2600">
                <a:latin typeface="Figtree Black"/>
                <a:ea typeface="Figtree Black"/>
                <a:cs typeface="Figtree Black"/>
                <a:sym typeface="Figtree Black"/>
              </a:defRPr>
            </a:lvl2pPr>
            <a:lvl3pPr lvl="2">
              <a:lnSpc>
                <a:spcPct val="115000"/>
              </a:lnSpc>
              <a:spcBef>
                <a:spcPts val="1600"/>
              </a:spcBef>
              <a:spcAft>
                <a:spcPts val="0"/>
              </a:spcAft>
              <a:buSzPts val="2600"/>
              <a:buFont typeface="Figtree Black"/>
              <a:buNone/>
              <a:defRPr sz="2600">
                <a:latin typeface="Figtree Black"/>
                <a:ea typeface="Figtree Black"/>
                <a:cs typeface="Figtree Black"/>
                <a:sym typeface="Figtree Black"/>
              </a:defRPr>
            </a:lvl3pPr>
            <a:lvl4pPr lvl="3">
              <a:lnSpc>
                <a:spcPct val="115000"/>
              </a:lnSpc>
              <a:spcBef>
                <a:spcPts val="1600"/>
              </a:spcBef>
              <a:spcAft>
                <a:spcPts val="0"/>
              </a:spcAft>
              <a:buSzPts val="2600"/>
              <a:buFont typeface="Figtree Black"/>
              <a:buNone/>
              <a:defRPr sz="2600">
                <a:latin typeface="Figtree Black"/>
                <a:ea typeface="Figtree Black"/>
                <a:cs typeface="Figtree Black"/>
                <a:sym typeface="Figtree Black"/>
              </a:defRPr>
            </a:lvl4pPr>
            <a:lvl5pPr lvl="4">
              <a:lnSpc>
                <a:spcPct val="115000"/>
              </a:lnSpc>
              <a:spcBef>
                <a:spcPts val="1600"/>
              </a:spcBef>
              <a:spcAft>
                <a:spcPts val="0"/>
              </a:spcAft>
              <a:buSzPts val="2600"/>
              <a:buFont typeface="Figtree Black"/>
              <a:buNone/>
              <a:defRPr sz="2600">
                <a:latin typeface="Figtree Black"/>
                <a:ea typeface="Figtree Black"/>
                <a:cs typeface="Figtree Black"/>
                <a:sym typeface="Figtree Black"/>
              </a:defRPr>
            </a:lvl5pPr>
            <a:lvl6pPr lvl="5">
              <a:lnSpc>
                <a:spcPct val="115000"/>
              </a:lnSpc>
              <a:spcBef>
                <a:spcPts val="1600"/>
              </a:spcBef>
              <a:spcAft>
                <a:spcPts val="0"/>
              </a:spcAft>
              <a:buSzPts val="2600"/>
              <a:buFont typeface="Figtree Black"/>
              <a:buNone/>
              <a:defRPr sz="2600">
                <a:latin typeface="Figtree Black"/>
                <a:ea typeface="Figtree Black"/>
                <a:cs typeface="Figtree Black"/>
                <a:sym typeface="Figtree Black"/>
              </a:defRPr>
            </a:lvl6pPr>
            <a:lvl7pPr lvl="6">
              <a:lnSpc>
                <a:spcPct val="115000"/>
              </a:lnSpc>
              <a:spcBef>
                <a:spcPts val="1600"/>
              </a:spcBef>
              <a:spcAft>
                <a:spcPts val="0"/>
              </a:spcAft>
              <a:buSzPts val="2600"/>
              <a:buFont typeface="Figtree Black"/>
              <a:buNone/>
              <a:defRPr sz="2600">
                <a:latin typeface="Figtree Black"/>
                <a:ea typeface="Figtree Black"/>
                <a:cs typeface="Figtree Black"/>
                <a:sym typeface="Figtree Black"/>
              </a:defRPr>
            </a:lvl7pPr>
            <a:lvl8pPr lvl="7">
              <a:lnSpc>
                <a:spcPct val="115000"/>
              </a:lnSpc>
              <a:spcBef>
                <a:spcPts val="1600"/>
              </a:spcBef>
              <a:spcAft>
                <a:spcPts val="0"/>
              </a:spcAft>
              <a:buSzPts val="2600"/>
              <a:buFont typeface="Figtree Black"/>
              <a:buNone/>
              <a:defRPr sz="2600">
                <a:latin typeface="Figtree Black"/>
                <a:ea typeface="Figtree Black"/>
                <a:cs typeface="Figtree Black"/>
                <a:sym typeface="Figtree Black"/>
              </a:defRPr>
            </a:lvl8pPr>
            <a:lvl9pPr lvl="8">
              <a:lnSpc>
                <a:spcPct val="115000"/>
              </a:lnSpc>
              <a:spcBef>
                <a:spcPts val="1600"/>
              </a:spcBef>
              <a:spcAft>
                <a:spcPts val="1600"/>
              </a:spcAft>
              <a:buSzPts val="2600"/>
              <a:buFont typeface="Figtree Black"/>
              <a:buNone/>
              <a:defRPr sz="2600">
                <a:latin typeface="Figtree Black"/>
                <a:ea typeface="Figtree Black"/>
                <a:cs typeface="Figtree Black"/>
                <a:sym typeface="Figtree Black"/>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8" name="Shape 38"/>
        <p:cNvGrpSpPr/>
        <p:nvPr/>
      </p:nvGrpSpPr>
      <p:grpSpPr>
        <a:xfrm>
          <a:off x="0" y="0"/>
          <a:ext cx="0" cy="0"/>
          <a:chOff x="0" y="0"/>
          <a:chExt cx="0" cy="0"/>
        </a:xfrm>
      </p:grpSpPr>
      <p:sp>
        <p:nvSpPr>
          <p:cNvPr id="39" name="Google Shape;39;p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40" name="Google Shape;40;p6"/>
          <p:cNvGrpSpPr/>
          <p:nvPr/>
        </p:nvGrpSpPr>
        <p:grpSpPr>
          <a:xfrm>
            <a:off x="-761924" y="-802200"/>
            <a:ext cx="11811193" cy="6058001"/>
            <a:chOff x="-761924" y="-802200"/>
            <a:chExt cx="11811193" cy="6058001"/>
          </a:xfrm>
        </p:grpSpPr>
        <p:sp>
          <p:nvSpPr>
            <p:cNvPr id="41" name="Google Shape;41;p6"/>
            <p:cNvSpPr/>
            <p:nvPr/>
          </p:nvSpPr>
          <p:spPr>
            <a:xfrm>
              <a:off x="8488550" y="2453338"/>
              <a:ext cx="2560719" cy="2542980"/>
            </a:xfrm>
            <a:custGeom>
              <a:rect b="b" l="l" r="r" t="t"/>
              <a:pathLst>
                <a:path extrusionOk="0" h="849" w="853">
                  <a:moveTo>
                    <a:pt x="360" y="812"/>
                  </a:moveTo>
                  <a:cubicBezTo>
                    <a:pt x="39" y="495"/>
                    <a:pt x="39" y="495"/>
                    <a:pt x="39" y="495"/>
                  </a:cubicBezTo>
                  <a:cubicBezTo>
                    <a:pt x="0" y="456"/>
                    <a:pt x="0" y="392"/>
                    <a:pt x="39" y="354"/>
                  </a:cubicBezTo>
                  <a:cubicBezTo>
                    <a:pt x="360" y="37"/>
                    <a:pt x="360" y="37"/>
                    <a:pt x="360" y="37"/>
                  </a:cubicBezTo>
                  <a:cubicBezTo>
                    <a:pt x="397" y="0"/>
                    <a:pt x="456" y="0"/>
                    <a:pt x="494" y="37"/>
                  </a:cubicBezTo>
                  <a:cubicBezTo>
                    <a:pt x="814" y="354"/>
                    <a:pt x="814" y="354"/>
                    <a:pt x="814" y="354"/>
                  </a:cubicBezTo>
                  <a:cubicBezTo>
                    <a:pt x="853" y="392"/>
                    <a:pt x="853" y="456"/>
                    <a:pt x="814" y="495"/>
                  </a:cubicBezTo>
                  <a:cubicBezTo>
                    <a:pt x="494" y="812"/>
                    <a:pt x="494" y="812"/>
                    <a:pt x="494" y="812"/>
                  </a:cubicBezTo>
                  <a:cubicBezTo>
                    <a:pt x="456" y="849"/>
                    <a:pt x="397" y="849"/>
                    <a:pt x="360" y="812"/>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 name="Google Shape;42;p6"/>
            <p:cNvSpPr/>
            <p:nvPr/>
          </p:nvSpPr>
          <p:spPr>
            <a:xfrm>
              <a:off x="8580412" y="3733918"/>
              <a:ext cx="1532504" cy="1521883"/>
            </a:xfrm>
            <a:custGeom>
              <a:rect b="b" l="l" r="r" t="t"/>
              <a:pathLst>
                <a:path extrusionOk="0" h="849" w="853">
                  <a:moveTo>
                    <a:pt x="360" y="812"/>
                  </a:moveTo>
                  <a:cubicBezTo>
                    <a:pt x="39" y="495"/>
                    <a:pt x="39" y="495"/>
                    <a:pt x="39" y="495"/>
                  </a:cubicBezTo>
                  <a:cubicBezTo>
                    <a:pt x="0" y="456"/>
                    <a:pt x="0" y="392"/>
                    <a:pt x="39" y="354"/>
                  </a:cubicBezTo>
                  <a:cubicBezTo>
                    <a:pt x="360" y="37"/>
                    <a:pt x="360" y="37"/>
                    <a:pt x="360" y="37"/>
                  </a:cubicBezTo>
                  <a:cubicBezTo>
                    <a:pt x="397" y="0"/>
                    <a:pt x="456" y="0"/>
                    <a:pt x="494" y="37"/>
                  </a:cubicBezTo>
                  <a:cubicBezTo>
                    <a:pt x="814" y="354"/>
                    <a:pt x="814" y="354"/>
                    <a:pt x="814" y="354"/>
                  </a:cubicBezTo>
                  <a:cubicBezTo>
                    <a:pt x="853" y="392"/>
                    <a:pt x="853" y="456"/>
                    <a:pt x="814" y="495"/>
                  </a:cubicBezTo>
                  <a:cubicBezTo>
                    <a:pt x="494" y="812"/>
                    <a:pt x="494" y="812"/>
                    <a:pt x="494" y="812"/>
                  </a:cubicBezTo>
                  <a:cubicBezTo>
                    <a:pt x="456" y="849"/>
                    <a:pt x="397" y="849"/>
                    <a:pt x="360" y="812"/>
                  </a:cubicBezTo>
                  <a:close/>
                </a:path>
              </a:pathLst>
            </a:custGeom>
            <a:solidFill>
              <a:srgbClr val="33CFF8">
                <a:alpha val="5346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 name="Google Shape;43;p6"/>
            <p:cNvSpPr/>
            <p:nvPr/>
          </p:nvSpPr>
          <p:spPr>
            <a:xfrm>
              <a:off x="-761924" y="-802200"/>
              <a:ext cx="1832636" cy="1819925"/>
            </a:xfrm>
            <a:custGeom>
              <a:rect b="b" l="l" r="r" t="t"/>
              <a:pathLst>
                <a:path extrusionOk="0" h="849" w="853">
                  <a:moveTo>
                    <a:pt x="360" y="812"/>
                  </a:moveTo>
                  <a:cubicBezTo>
                    <a:pt x="39" y="495"/>
                    <a:pt x="39" y="495"/>
                    <a:pt x="39" y="495"/>
                  </a:cubicBezTo>
                  <a:cubicBezTo>
                    <a:pt x="0" y="456"/>
                    <a:pt x="0" y="392"/>
                    <a:pt x="39" y="354"/>
                  </a:cubicBezTo>
                  <a:cubicBezTo>
                    <a:pt x="360" y="37"/>
                    <a:pt x="360" y="37"/>
                    <a:pt x="360" y="37"/>
                  </a:cubicBezTo>
                  <a:cubicBezTo>
                    <a:pt x="397" y="0"/>
                    <a:pt x="456" y="0"/>
                    <a:pt x="494" y="37"/>
                  </a:cubicBezTo>
                  <a:cubicBezTo>
                    <a:pt x="814" y="354"/>
                    <a:pt x="814" y="354"/>
                    <a:pt x="814" y="354"/>
                  </a:cubicBezTo>
                  <a:cubicBezTo>
                    <a:pt x="853" y="392"/>
                    <a:pt x="853" y="456"/>
                    <a:pt x="814" y="495"/>
                  </a:cubicBezTo>
                  <a:cubicBezTo>
                    <a:pt x="494" y="812"/>
                    <a:pt x="494" y="812"/>
                    <a:pt x="494" y="812"/>
                  </a:cubicBezTo>
                  <a:cubicBezTo>
                    <a:pt x="456" y="849"/>
                    <a:pt x="397" y="849"/>
                    <a:pt x="360" y="812"/>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 name="Google Shape;44;p6"/>
            <p:cNvSpPr/>
            <p:nvPr/>
          </p:nvSpPr>
          <p:spPr>
            <a:xfrm>
              <a:off x="-509471" y="445028"/>
              <a:ext cx="1096770" cy="1089161"/>
            </a:xfrm>
            <a:custGeom>
              <a:rect b="b" l="l" r="r" t="t"/>
              <a:pathLst>
                <a:path extrusionOk="0" h="849" w="853">
                  <a:moveTo>
                    <a:pt x="360" y="812"/>
                  </a:moveTo>
                  <a:cubicBezTo>
                    <a:pt x="39" y="495"/>
                    <a:pt x="39" y="495"/>
                    <a:pt x="39" y="495"/>
                  </a:cubicBezTo>
                  <a:cubicBezTo>
                    <a:pt x="0" y="456"/>
                    <a:pt x="0" y="392"/>
                    <a:pt x="39" y="354"/>
                  </a:cubicBezTo>
                  <a:cubicBezTo>
                    <a:pt x="360" y="37"/>
                    <a:pt x="360" y="37"/>
                    <a:pt x="360" y="37"/>
                  </a:cubicBezTo>
                  <a:cubicBezTo>
                    <a:pt x="397" y="0"/>
                    <a:pt x="456" y="0"/>
                    <a:pt x="494" y="37"/>
                  </a:cubicBezTo>
                  <a:cubicBezTo>
                    <a:pt x="814" y="354"/>
                    <a:pt x="814" y="354"/>
                    <a:pt x="814" y="354"/>
                  </a:cubicBezTo>
                  <a:cubicBezTo>
                    <a:pt x="853" y="392"/>
                    <a:pt x="853" y="456"/>
                    <a:pt x="814" y="495"/>
                  </a:cubicBezTo>
                  <a:cubicBezTo>
                    <a:pt x="494" y="812"/>
                    <a:pt x="494" y="812"/>
                    <a:pt x="494" y="812"/>
                  </a:cubicBezTo>
                  <a:cubicBezTo>
                    <a:pt x="456" y="849"/>
                    <a:pt x="397" y="849"/>
                    <a:pt x="360" y="812"/>
                  </a:cubicBezTo>
                  <a:close/>
                </a:path>
              </a:pathLst>
            </a:custGeom>
            <a:solidFill>
              <a:srgbClr val="33CFF8">
                <a:alpha val="5346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5" name="Shape 45"/>
        <p:cNvGrpSpPr/>
        <p:nvPr/>
      </p:nvGrpSpPr>
      <p:grpSpPr>
        <a:xfrm>
          <a:off x="0" y="0"/>
          <a:ext cx="0" cy="0"/>
          <a:chOff x="0" y="0"/>
          <a:chExt cx="0" cy="0"/>
        </a:xfrm>
      </p:grpSpPr>
      <p:sp>
        <p:nvSpPr>
          <p:cNvPr id="46" name="Google Shape;46;p7"/>
          <p:cNvSpPr txBox="1"/>
          <p:nvPr>
            <p:ph type="title"/>
          </p:nvPr>
        </p:nvSpPr>
        <p:spPr>
          <a:xfrm>
            <a:off x="959925" y="1339375"/>
            <a:ext cx="4115700" cy="109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7" name="Google Shape;47;p7"/>
          <p:cNvSpPr txBox="1"/>
          <p:nvPr>
            <p:ph idx="1" type="subTitle"/>
          </p:nvPr>
        </p:nvSpPr>
        <p:spPr>
          <a:xfrm>
            <a:off x="959925" y="2433400"/>
            <a:ext cx="4115700" cy="1370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sz="1600"/>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p:txBody>
      </p:sp>
      <p:sp>
        <p:nvSpPr>
          <p:cNvPr id="48" name="Google Shape;48;p7"/>
          <p:cNvSpPr/>
          <p:nvPr>
            <p:ph idx="2" type="pic"/>
          </p:nvPr>
        </p:nvSpPr>
        <p:spPr>
          <a:xfrm>
            <a:off x="5467651" y="704776"/>
            <a:ext cx="3733800" cy="3733800"/>
          </a:xfrm>
          <a:prstGeom prst="roundRect">
            <a:avLst>
              <a:gd fmla="val 16667" name="adj"/>
            </a:avLst>
          </a:prstGeom>
          <a:noFill/>
          <a:ln>
            <a:noFill/>
          </a:ln>
        </p:spPr>
      </p:sp>
      <p:pic>
        <p:nvPicPr>
          <p:cNvPr id="49" name="Google Shape;49;p7"/>
          <p:cNvPicPr preferRelativeResize="0"/>
          <p:nvPr/>
        </p:nvPicPr>
        <p:blipFill rotWithShape="1">
          <a:blip r:embed="rId2">
            <a:alphaModFix/>
          </a:blip>
          <a:srcRect b="17953" l="0" r="0" t="22755"/>
          <a:stretch/>
        </p:blipFill>
        <p:spPr>
          <a:xfrm>
            <a:off x="-1140975" y="4541250"/>
            <a:ext cx="6613074" cy="671375"/>
          </a:xfrm>
          <a:prstGeom prst="rect">
            <a:avLst/>
          </a:prstGeom>
          <a:noFill/>
          <a:ln>
            <a:noFill/>
          </a:ln>
        </p:spPr>
      </p:pic>
      <p:grpSp>
        <p:nvGrpSpPr>
          <p:cNvPr id="50" name="Google Shape;50;p7"/>
          <p:cNvGrpSpPr/>
          <p:nvPr/>
        </p:nvGrpSpPr>
        <p:grpSpPr>
          <a:xfrm>
            <a:off x="-2004776" y="-2004776"/>
            <a:ext cx="3399900" cy="4025402"/>
            <a:chOff x="-2004776" y="-2004776"/>
            <a:chExt cx="3399900" cy="4025402"/>
          </a:xfrm>
        </p:grpSpPr>
        <p:sp>
          <p:nvSpPr>
            <p:cNvPr id="51" name="Google Shape;51;p7"/>
            <p:cNvSpPr/>
            <p:nvPr/>
          </p:nvSpPr>
          <p:spPr>
            <a:xfrm>
              <a:off x="-2004776" y="-2004776"/>
              <a:ext cx="3399900" cy="3376350"/>
            </a:xfrm>
            <a:custGeom>
              <a:rect b="b" l="l" r="r" t="t"/>
              <a:pathLst>
                <a:path extrusionOk="0" h="849" w="853">
                  <a:moveTo>
                    <a:pt x="360" y="812"/>
                  </a:moveTo>
                  <a:cubicBezTo>
                    <a:pt x="39" y="495"/>
                    <a:pt x="39" y="495"/>
                    <a:pt x="39" y="495"/>
                  </a:cubicBezTo>
                  <a:cubicBezTo>
                    <a:pt x="0" y="456"/>
                    <a:pt x="0" y="392"/>
                    <a:pt x="39" y="354"/>
                  </a:cubicBezTo>
                  <a:cubicBezTo>
                    <a:pt x="360" y="37"/>
                    <a:pt x="360" y="37"/>
                    <a:pt x="360" y="37"/>
                  </a:cubicBezTo>
                  <a:cubicBezTo>
                    <a:pt x="397" y="0"/>
                    <a:pt x="456" y="0"/>
                    <a:pt x="494" y="37"/>
                  </a:cubicBezTo>
                  <a:cubicBezTo>
                    <a:pt x="814" y="354"/>
                    <a:pt x="814" y="354"/>
                    <a:pt x="814" y="354"/>
                  </a:cubicBezTo>
                  <a:cubicBezTo>
                    <a:pt x="853" y="392"/>
                    <a:pt x="853" y="456"/>
                    <a:pt x="814" y="495"/>
                  </a:cubicBezTo>
                  <a:cubicBezTo>
                    <a:pt x="494" y="812"/>
                    <a:pt x="494" y="812"/>
                    <a:pt x="494" y="812"/>
                  </a:cubicBezTo>
                  <a:cubicBezTo>
                    <a:pt x="456" y="849"/>
                    <a:pt x="397" y="849"/>
                    <a:pt x="360" y="812"/>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 name="Google Shape;52;p7"/>
            <p:cNvSpPr/>
            <p:nvPr/>
          </p:nvSpPr>
          <p:spPr>
            <a:xfrm>
              <a:off x="-1405774" y="2"/>
              <a:ext cx="2034725" cy="2020624"/>
            </a:xfrm>
            <a:custGeom>
              <a:rect b="b" l="l" r="r" t="t"/>
              <a:pathLst>
                <a:path extrusionOk="0" h="849" w="853">
                  <a:moveTo>
                    <a:pt x="360" y="812"/>
                  </a:moveTo>
                  <a:cubicBezTo>
                    <a:pt x="39" y="495"/>
                    <a:pt x="39" y="495"/>
                    <a:pt x="39" y="495"/>
                  </a:cubicBezTo>
                  <a:cubicBezTo>
                    <a:pt x="0" y="456"/>
                    <a:pt x="0" y="392"/>
                    <a:pt x="39" y="354"/>
                  </a:cubicBezTo>
                  <a:cubicBezTo>
                    <a:pt x="360" y="37"/>
                    <a:pt x="360" y="37"/>
                    <a:pt x="360" y="37"/>
                  </a:cubicBezTo>
                  <a:cubicBezTo>
                    <a:pt x="397" y="0"/>
                    <a:pt x="456" y="0"/>
                    <a:pt x="494" y="37"/>
                  </a:cubicBezTo>
                  <a:cubicBezTo>
                    <a:pt x="814" y="354"/>
                    <a:pt x="814" y="354"/>
                    <a:pt x="814" y="354"/>
                  </a:cubicBezTo>
                  <a:cubicBezTo>
                    <a:pt x="853" y="392"/>
                    <a:pt x="853" y="456"/>
                    <a:pt x="814" y="495"/>
                  </a:cubicBezTo>
                  <a:cubicBezTo>
                    <a:pt x="494" y="812"/>
                    <a:pt x="494" y="812"/>
                    <a:pt x="494" y="812"/>
                  </a:cubicBezTo>
                  <a:cubicBezTo>
                    <a:pt x="456" y="849"/>
                    <a:pt x="397" y="849"/>
                    <a:pt x="360" y="812"/>
                  </a:cubicBezTo>
                  <a:close/>
                </a:path>
              </a:pathLst>
            </a:custGeom>
            <a:solidFill>
              <a:srgbClr val="33CFF8">
                <a:alpha val="5346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53" name="Shape 53"/>
        <p:cNvGrpSpPr/>
        <p:nvPr/>
      </p:nvGrpSpPr>
      <p:grpSpPr>
        <a:xfrm>
          <a:off x="0" y="0"/>
          <a:ext cx="0" cy="0"/>
          <a:chOff x="0" y="0"/>
          <a:chExt cx="0" cy="0"/>
        </a:xfrm>
      </p:grpSpPr>
      <p:pic>
        <p:nvPicPr>
          <p:cNvPr id="54" name="Google Shape;54;p8"/>
          <p:cNvPicPr preferRelativeResize="0"/>
          <p:nvPr/>
        </p:nvPicPr>
        <p:blipFill rotWithShape="1">
          <a:blip r:embed="rId2">
            <a:alphaModFix/>
          </a:blip>
          <a:srcRect b="17953" l="0" r="0" t="22755"/>
          <a:stretch/>
        </p:blipFill>
        <p:spPr>
          <a:xfrm>
            <a:off x="-1140975" y="4541250"/>
            <a:ext cx="6613074" cy="671375"/>
          </a:xfrm>
          <a:prstGeom prst="rect">
            <a:avLst/>
          </a:prstGeom>
          <a:noFill/>
          <a:ln>
            <a:noFill/>
          </a:ln>
        </p:spPr>
      </p:pic>
      <p:sp>
        <p:nvSpPr>
          <p:cNvPr id="55" name="Google Shape;55;p8"/>
          <p:cNvSpPr/>
          <p:nvPr>
            <p:ph idx="2" type="pic"/>
          </p:nvPr>
        </p:nvSpPr>
        <p:spPr>
          <a:xfrm>
            <a:off x="5467651" y="704776"/>
            <a:ext cx="3733800" cy="3733800"/>
          </a:xfrm>
          <a:prstGeom prst="roundRect">
            <a:avLst>
              <a:gd fmla="val 16667" name="adj"/>
            </a:avLst>
          </a:prstGeom>
          <a:noFill/>
          <a:ln>
            <a:noFill/>
          </a:ln>
        </p:spPr>
      </p:sp>
      <p:sp>
        <p:nvSpPr>
          <p:cNvPr id="56" name="Google Shape;56;p8"/>
          <p:cNvSpPr txBox="1"/>
          <p:nvPr>
            <p:ph type="title"/>
          </p:nvPr>
        </p:nvSpPr>
        <p:spPr>
          <a:xfrm>
            <a:off x="710575" y="1593900"/>
            <a:ext cx="4294800" cy="1955700"/>
          </a:xfrm>
          <a:prstGeom prst="rect">
            <a:avLst/>
          </a:prstGeom>
        </p:spPr>
        <p:txBody>
          <a:bodyPr anchorCtr="0" anchor="t" bIns="91425" lIns="91425" spcFirstLastPara="1" rIns="91425" wrap="square" tIns="91425">
            <a:noAutofit/>
          </a:bodyPr>
          <a:lstStyle>
            <a:lvl1pPr lvl="0">
              <a:spcBef>
                <a:spcPts val="0"/>
              </a:spcBef>
              <a:spcAft>
                <a:spcPts val="0"/>
              </a:spcAft>
              <a:buSzPts val="48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7" name="Shape 57"/>
        <p:cNvGrpSpPr/>
        <p:nvPr/>
      </p:nvGrpSpPr>
      <p:grpSpPr>
        <a:xfrm>
          <a:off x="0" y="0"/>
          <a:ext cx="0" cy="0"/>
          <a:chOff x="0" y="0"/>
          <a:chExt cx="0" cy="0"/>
        </a:xfrm>
      </p:grpSpPr>
      <p:sp>
        <p:nvSpPr>
          <p:cNvPr id="58" name="Google Shape;58;p9"/>
          <p:cNvSpPr txBox="1"/>
          <p:nvPr>
            <p:ph idx="1" type="body"/>
          </p:nvPr>
        </p:nvSpPr>
        <p:spPr>
          <a:xfrm>
            <a:off x="720000" y="1570575"/>
            <a:ext cx="4047000" cy="2186100"/>
          </a:xfrm>
          <a:prstGeom prst="rect">
            <a:avLst/>
          </a:prstGeom>
        </p:spPr>
        <p:txBody>
          <a:bodyPr anchorCtr="0" anchor="t" bIns="91425" lIns="91425" spcFirstLastPara="1" rIns="91425" wrap="square" tIns="91425">
            <a:noAutofit/>
          </a:bodyPr>
          <a:lstStyle>
            <a:lvl1pPr indent="-279400" lvl="0" marL="457200">
              <a:spcBef>
                <a:spcPts val="0"/>
              </a:spcBef>
              <a:spcAft>
                <a:spcPts val="0"/>
              </a:spcAft>
              <a:buClr>
                <a:srgbClr val="999999"/>
              </a:buClr>
              <a:buSzPts val="800"/>
              <a:buFont typeface="Open Sans"/>
              <a:buChar char="-"/>
              <a:defRPr/>
            </a:lvl1pPr>
            <a:lvl2pPr indent="-279400" lvl="1" marL="914400">
              <a:spcBef>
                <a:spcPts val="0"/>
              </a:spcBef>
              <a:spcAft>
                <a:spcPts val="0"/>
              </a:spcAft>
              <a:buClr>
                <a:srgbClr val="999999"/>
              </a:buClr>
              <a:buSzPts val="800"/>
              <a:buFont typeface="Open Sans"/>
              <a:buChar char="○"/>
              <a:defRPr/>
            </a:lvl2pPr>
            <a:lvl3pPr indent="-279400" lvl="2" marL="1371600">
              <a:spcBef>
                <a:spcPts val="0"/>
              </a:spcBef>
              <a:spcAft>
                <a:spcPts val="0"/>
              </a:spcAft>
              <a:buClr>
                <a:srgbClr val="999999"/>
              </a:buClr>
              <a:buSzPts val="800"/>
              <a:buFont typeface="Open Sans"/>
              <a:buChar char="■"/>
              <a:defRPr/>
            </a:lvl3pPr>
            <a:lvl4pPr indent="-279400" lvl="3" marL="1828800">
              <a:spcBef>
                <a:spcPts val="0"/>
              </a:spcBef>
              <a:spcAft>
                <a:spcPts val="0"/>
              </a:spcAft>
              <a:buClr>
                <a:srgbClr val="999999"/>
              </a:buClr>
              <a:buSzPts val="800"/>
              <a:buFont typeface="Open Sans"/>
              <a:buChar char="●"/>
              <a:defRPr/>
            </a:lvl4pPr>
            <a:lvl5pPr indent="-304800" lvl="4" marL="2286000">
              <a:spcBef>
                <a:spcPts val="0"/>
              </a:spcBef>
              <a:spcAft>
                <a:spcPts val="0"/>
              </a:spcAft>
              <a:buClr>
                <a:srgbClr val="999999"/>
              </a:buClr>
              <a:buSzPts val="1200"/>
              <a:buFont typeface="Open Sans"/>
              <a:buChar char="○"/>
              <a:defRPr/>
            </a:lvl5pPr>
            <a:lvl6pPr indent="-304800" lvl="5" marL="2743200">
              <a:spcBef>
                <a:spcPts val="0"/>
              </a:spcBef>
              <a:spcAft>
                <a:spcPts val="0"/>
              </a:spcAft>
              <a:buClr>
                <a:srgbClr val="999999"/>
              </a:buClr>
              <a:buSzPts val="1200"/>
              <a:buFont typeface="Open Sans"/>
              <a:buChar char="■"/>
              <a:defRPr/>
            </a:lvl6pPr>
            <a:lvl7pPr indent="-273050" lvl="6" marL="3200400">
              <a:spcBef>
                <a:spcPts val="0"/>
              </a:spcBef>
              <a:spcAft>
                <a:spcPts val="0"/>
              </a:spcAft>
              <a:buClr>
                <a:srgbClr val="999999"/>
              </a:buClr>
              <a:buSzPts val="700"/>
              <a:buFont typeface="Open Sans"/>
              <a:buChar char="●"/>
              <a:defRPr/>
            </a:lvl7pPr>
            <a:lvl8pPr indent="-273050" lvl="7" marL="3657600">
              <a:spcBef>
                <a:spcPts val="0"/>
              </a:spcBef>
              <a:spcAft>
                <a:spcPts val="0"/>
              </a:spcAft>
              <a:buClr>
                <a:srgbClr val="999999"/>
              </a:buClr>
              <a:buSzPts val="700"/>
              <a:buFont typeface="Open Sans"/>
              <a:buChar char="○"/>
              <a:defRPr/>
            </a:lvl8pPr>
            <a:lvl9pPr indent="-266700" lvl="8" marL="4114800">
              <a:spcBef>
                <a:spcPts val="0"/>
              </a:spcBef>
              <a:spcAft>
                <a:spcPts val="0"/>
              </a:spcAft>
              <a:buClr>
                <a:srgbClr val="999999"/>
              </a:buClr>
              <a:buSzPts val="600"/>
              <a:buFont typeface="Open Sans"/>
              <a:buChar char="■"/>
              <a:defRPr/>
            </a:lvl9pPr>
          </a:lstStyle>
          <a:p/>
        </p:txBody>
      </p:sp>
      <p:sp>
        <p:nvSpPr>
          <p:cNvPr id="59" name="Google Shape;59;p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60" name="Google Shape;60;p9"/>
          <p:cNvGrpSpPr/>
          <p:nvPr/>
        </p:nvGrpSpPr>
        <p:grpSpPr>
          <a:xfrm>
            <a:off x="-761924" y="-802200"/>
            <a:ext cx="11811193" cy="6058001"/>
            <a:chOff x="-761924" y="-802200"/>
            <a:chExt cx="11811193" cy="6058001"/>
          </a:xfrm>
        </p:grpSpPr>
        <p:sp>
          <p:nvSpPr>
            <p:cNvPr id="61" name="Google Shape;61;p9"/>
            <p:cNvSpPr/>
            <p:nvPr/>
          </p:nvSpPr>
          <p:spPr>
            <a:xfrm>
              <a:off x="8488550" y="2453338"/>
              <a:ext cx="2560719" cy="2542980"/>
            </a:xfrm>
            <a:custGeom>
              <a:rect b="b" l="l" r="r" t="t"/>
              <a:pathLst>
                <a:path extrusionOk="0" h="849" w="853">
                  <a:moveTo>
                    <a:pt x="360" y="812"/>
                  </a:moveTo>
                  <a:cubicBezTo>
                    <a:pt x="39" y="495"/>
                    <a:pt x="39" y="495"/>
                    <a:pt x="39" y="495"/>
                  </a:cubicBezTo>
                  <a:cubicBezTo>
                    <a:pt x="0" y="456"/>
                    <a:pt x="0" y="392"/>
                    <a:pt x="39" y="354"/>
                  </a:cubicBezTo>
                  <a:cubicBezTo>
                    <a:pt x="360" y="37"/>
                    <a:pt x="360" y="37"/>
                    <a:pt x="360" y="37"/>
                  </a:cubicBezTo>
                  <a:cubicBezTo>
                    <a:pt x="397" y="0"/>
                    <a:pt x="456" y="0"/>
                    <a:pt x="494" y="37"/>
                  </a:cubicBezTo>
                  <a:cubicBezTo>
                    <a:pt x="814" y="354"/>
                    <a:pt x="814" y="354"/>
                    <a:pt x="814" y="354"/>
                  </a:cubicBezTo>
                  <a:cubicBezTo>
                    <a:pt x="853" y="392"/>
                    <a:pt x="853" y="456"/>
                    <a:pt x="814" y="495"/>
                  </a:cubicBezTo>
                  <a:cubicBezTo>
                    <a:pt x="494" y="812"/>
                    <a:pt x="494" y="812"/>
                    <a:pt x="494" y="812"/>
                  </a:cubicBezTo>
                  <a:cubicBezTo>
                    <a:pt x="456" y="849"/>
                    <a:pt x="397" y="849"/>
                    <a:pt x="360" y="812"/>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2" name="Google Shape;62;p9"/>
            <p:cNvSpPr/>
            <p:nvPr/>
          </p:nvSpPr>
          <p:spPr>
            <a:xfrm>
              <a:off x="8580412" y="3733918"/>
              <a:ext cx="1532504" cy="1521883"/>
            </a:xfrm>
            <a:custGeom>
              <a:rect b="b" l="l" r="r" t="t"/>
              <a:pathLst>
                <a:path extrusionOk="0" h="849" w="853">
                  <a:moveTo>
                    <a:pt x="360" y="812"/>
                  </a:moveTo>
                  <a:cubicBezTo>
                    <a:pt x="39" y="495"/>
                    <a:pt x="39" y="495"/>
                    <a:pt x="39" y="495"/>
                  </a:cubicBezTo>
                  <a:cubicBezTo>
                    <a:pt x="0" y="456"/>
                    <a:pt x="0" y="392"/>
                    <a:pt x="39" y="354"/>
                  </a:cubicBezTo>
                  <a:cubicBezTo>
                    <a:pt x="360" y="37"/>
                    <a:pt x="360" y="37"/>
                    <a:pt x="360" y="37"/>
                  </a:cubicBezTo>
                  <a:cubicBezTo>
                    <a:pt x="397" y="0"/>
                    <a:pt x="456" y="0"/>
                    <a:pt x="494" y="37"/>
                  </a:cubicBezTo>
                  <a:cubicBezTo>
                    <a:pt x="814" y="354"/>
                    <a:pt x="814" y="354"/>
                    <a:pt x="814" y="354"/>
                  </a:cubicBezTo>
                  <a:cubicBezTo>
                    <a:pt x="853" y="392"/>
                    <a:pt x="853" y="456"/>
                    <a:pt x="814" y="495"/>
                  </a:cubicBezTo>
                  <a:cubicBezTo>
                    <a:pt x="494" y="812"/>
                    <a:pt x="494" y="812"/>
                    <a:pt x="494" y="812"/>
                  </a:cubicBezTo>
                  <a:cubicBezTo>
                    <a:pt x="456" y="849"/>
                    <a:pt x="397" y="849"/>
                    <a:pt x="360" y="812"/>
                  </a:cubicBezTo>
                  <a:close/>
                </a:path>
              </a:pathLst>
            </a:custGeom>
            <a:solidFill>
              <a:srgbClr val="33CFF8">
                <a:alpha val="5346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3" name="Google Shape;63;p9"/>
            <p:cNvSpPr/>
            <p:nvPr/>
          </p:nvSpPr>
          <p:spPr>
            <a:xfrm>
              <a:off x="-761924" y="-802200"/>
              <a:ext cx="1832636" cy="1819925"/>
            </a:xfrm>
            <a:custGeom>
              <a:rect b="b" l="l" r="r" t="t"/>
              <a:pathLst>
                <a:path extrusionOk="0" h="849" w="853">
                  <a:moveTo>
                    <a:pt x="360" y="812"/>
                  </a:moveTo>
                  <a:cubicBezTo>
                    <a:pt x="39" y="495"/>
                    <a:pt x="39" y="495"/>
                    <a:pt x="39" y="495"/>
                  </a:cubicBezTo>
                  <a:cubicBezTo>
                    <a:pt x="0" y="456"/>
                    <a:pt x="0" y="392"/>
                    <a:pt x="39" y="354"/>
                  </a:cubicBezTo>
                  <a:cubicBezTo>
                    <a:pt x="360" y="37"/>
                    <a:pt x="360" y="37"/>
                    <a:pt x="360" y="37"/>
                  </a:cubicBezTo>
                  <a:cubicBezTo>
                    <a:pt x="397" y="0"/>
                    <a:pt x="456" y="0"/>
                    <a:pt x="494" y="37"/>
                  </a:cubicBezTo>
                  <a:cubicBezTo>
                    <a:pt x="814" y="354"/>
                    <a:pt x="814" y="354"/>
                    <a:pt x="814" y="354"/>
                  </a:cubicBezTo>
                  <a:cubicBezTo>
                    <a:pt x="853" y="392"/>
                    <a:pt x="853" y="456"/>
                    <a:pt x="814" y="495"/>
                  </a:cubicBezTo>
                  <a:cubicBezTo>
                    <a:pt x="494" y="812"/>
                    <a:pt x="494" y="812"/>
                    <a:pt x="494" y="812"/>
                  </a:cubicBezTo>
                  <a:cubicBezTo>
                    <a:pt x="456" y="849"/>
                    <a:pt x="397" y="849"/>
                    <a:pt x="360" y="812"/>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4" name="Google Shape;64;p9"/>
            <p:cNvSpPr/>
            <p:nvPr/>
          </p:nvSpPr>
          <p:spPr>
            <a:xfrm>
              <a:off x="-509471" y="445028"/>
              <a:ext cx="1096770" cy="1089161"/>
            </a:xfrm>
            <a:custGeom>
              <a:rect b="b" l="l" r="r" t="t"/>
              <a:pathLst>
                <a:path extrusionOk="0" h="849" w="853">
                  <a:moveTo>
                    <a:pt x="360" y="812"/>
                  </a:moveTo>
                  <a:cubicBezTo>
                    <a:pt x="39" y="495"/>
                    <a:pt x="39" y="495"/>
                    <a:pt x="39" y="495"/>
                  </a:cubicBezTo>
                  <a:cubicBezTo>
                    <a:pt x="0" y="456"/>
                    <a:pt x="0" y="392"/>
                    <a:pt x="39" y="354"/>
                  </a:cubicBezTo>
                  <a:cubicBezTo>
                    <a:pt x="360" y="37"/>
                    <a:pt x="360" y="37"/>
                    <a:pt x="360" y="37"/>
                  </a:cubicBezTo>
                  <a:cubicBezTo>
                    <a:pt x="397" y="0"/>
                    <a:pt x="456" y="0"/>
                    <a:pt x="494" y="37"/>
                  </a:cubicBezTo>
                  <a:cubicBezTo>
                    <a:pt x="814" y="354"/>
                    <a:pt x="814" y="354"/>
                    <a:pt x="814" y="354"/>
                  </a:cubicBezTo>
                  <a:cubicBezTo>
                    <a:pt x="853" y="392"/>
                    <a:pt x="853" y="456"/>
                    <a:pt x="814" y="495"/>
                  </a:cubicBezTo>
                  <a:cubicBezTo>
                    <a:pt x="494" y="812"/>
                    <a:pt x="494" y="812"/>
                    <a:pt x="494" y="812"/>
                  </a:cubicBezTo>
                  <a:cubicBezTo>
                    <a:pt x="456" y="849"/>
                    <a:pt x="397" y="849"/>
                    <a:pt x="360" y="812"/>
                  </a:cubicBezTo>
                  <a:close/>
                </a:path>
              </a:pathLst>
            </a:custGeom>
            <a:solidFill>
              <a:srgbClr val="33CFF8">
                <a:alpha val="5346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5" name="Shape 65"/>
        <p:cNvGrpSpPr/>
        <p:nvPr/>
      </p:nvGrpSpPr>
      <p:grpSpPr>
        <a:xfrm>
          <a:off x="0" y="0"/>
          <a:ext cx="0" cy="0"/>
          <a:chOff x="0" y="0"/>
          <a:chExt cx="0" cy="0"/>
        </a:xfrm>
      </p:grpSpPr>
      <p:sp>
        <p:nvSpPr>
          <p:cNvPr id="66" name="Google Shape;66;p10"/>
          <p:cNvSpPr/>
          <p:nvPr>
            <p:ph idx="2" type="pic"/>
          </p:nvPr>
        </p:nvSpPr>
        <p:spPr>
          <a:xfrm>
            <a:off x="0" y="0"/>
            <a:ext cx="9144000" cy="5143500"/>
          </a:xfrm>
          <a:prstGeom prst="rect">
            <a:avLst/>
          </a:prstGeom>
          <a:noFill/>
          <a:ln>
            <a:noFill/>
          </a:ln>
        </p:spPr>
      </p:sp>
      <p:sp>
        <p:nvSpPr>
          <p:cNvPr id="67" name="Google Shape;67;p10"/>
          <p:cNvSpPr txBox="1"/>
          <p:nvPr>
            <p:ph idx="1" type="body"/>
          </p:nvPr>
        </p:nvSpPr>
        <p:spPr>
          <a:xfrm>
            <a:off x="720000" y="3997375"/>
            <a:ext cx="7704000" cy="605100"/>
          </a:xfrm>
          <a:prstGeom prst="rect">
            <a:avLst/>
          </a:prstGeom>
          <a:solidFill>
            <a:schemeClr val="lt1"/>
          </a:solidFill>
          <a:ln>
            <a:noFill/>
          </a:ln>
        </p:spPr>
        <p:txBody>
          <a:bodyPr anchorCtr="0" anchor="t" bIns="91425" lIns="91425" spcFirstLastPara="1" rIns="91425" wrap="square" tIns="91425">
            <a:noAutofit/>
          </a:bodyPr>
          <a:lstStyle>
            <a:lvl1pPr indent="-228600" lvl="0" marL="457200">
              <a:lnSpc>
                <a:spcPct val="100000"/>
              </a:lnSpc>
              <a:spcBef>
                <a:spcPts val="0"/>
              </a:spcBef>
              <a:spcAft>
                <a:spcPts val="0"/>
              </a:spcAft>
              <a:buSzPts val="200"/>
              <a:buFont typeface="Montserrat"/>
              <a:buNone/>
              <a:defRPr b="1" sz="3000">
                <a:solidFill>
                  <a:schemeClr val="dk1"/>
                </a:solidFill>
                <a:latin typeface="Montserrat"/>
                <a:ea typeface="Montserrat"/>
                <a:cs typeface="Montserrat"/>
                <a:sym typeface="Montserrat"/>
              </a:defRPr>
            </a:lvl1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slideLayout" Target="../slideLayouts/slideLayout22.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2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42.xml"/><Relationship Id="rId11" Type="http://schemas.openxmlformats.org/officeDocument/2006/relationships/slideLayout" Target="../slideLayouts/slideLayout33.xml"/><Relationship Id="rId22" Type="http://schemas.openxmlformats.org/officeDocument/2006/relationships/theme" Target="../theme/theme2.xml"/><Relationship Id="rId10" Type="http://schemas.openxmlformats.org/officeDocument/2006/relationships/slideLayout" Target="../slideLayouts/slideLayout32.xml"/><Relationship Id="rId21" Type="http://schemas.openxmlformats.org/officeDocument/2006/relationships/slideLayout" Target="../slideLayouts/slideLayout43.xml"/><Relationship Id="rId13" Type="http://schemas.openxmlformats.org/officeDocument/2006/relationships/slideLayout" Target="../slideLayouts/slideLayout35.xml"/><Relationship Id="rId12" Type="http://schemas.openxmlformats.org/officeDocument/2006/relationships/slideLayout" Target="../slideLayouts/slideLayout34.xml"/><Relationship Id="rId1" Type="http://schemas.openxmlformats.org/officeDocument/2006/relationships/slideLayout" Target="../slideLayouts/slideLayout23.xml"/><Relationship Id="rId2" Type="http://schemas.openxmlformats.org/officeDocument/2006/relationships/slideLayout" Target="../slideLayouts/slideLayout24.xml"/><Relationship Id="rId3" Type="http://schemas.openxmlformats.org/officeDocument/2006/relationships/slideLayout" Target="../slideLayouts/slideLayout25.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5" Type="http://schemas.openxmlformats.org/officeDocument/2006/relationships/slideLayout" Target="../slideLayouts/slideLayout37.xml"/><Relationship Id="rId14" Type="http://schemas.openxmlformats.org/officeDocument/2006/relationships/slideLayout" Target="../slideLayouts/slideLayout36.xml"/><Relationship Id="rId17" Type="http://schemas.openxmlformats.org/officeDocument/2006/relationships/slideLayout" Target="../slideLayouts/slideLayout39.xml"/><Relationship Id="rId16" Type="http://schemas.openxmlformats.org/officeDocument/2006/relationships/slideLayout" Target="../slideLayouts/slideLayout38.xml"/><Relationship Id="rId5" Type="http://schemas.openxmlformats.org/officeDocument/2006/relationships/slideLayout" Target="../slideLayouts/slideLayout27.xml"/><Relationship Id="rId19" Type="http://schemas.openxmlformats.org/officeDocument/2006/relationships/slideLayout" Target="../slideLayouts/slideLayout41.xml"/><Relationship Id="rId6" Type="http://schemas.openxmlformats.org/officeDocument/2006/relationships/slideLayout" Target="../slideLayouts/slideLayout28.xml"/><Relationship Id="rId18" Type="http://schemas.openxmlformats.org/officeDocument/2006/relationships/slideLayout" Target="../slideLayouts/slideLayout40.xml"/><Relationship Id="rId7" Type="http://schemas.openxmlformats.org/officeDocument/2006/relationships/slideLayout" Target="../slideLayouts/slideLayout29.xml"/><Relationship Id="rId8"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50" y="445025"/>
            <a:ext cx="77175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000"/>
              <a:buFont typeface="Montserrat"/>
              <a:buNone/>
              <a:defRPr b="1" sz="3000">
                <a:solidFill>
                  <a:schemeClr val="dk1"/>
                </a:solidFill>
                <a:latin typeface="Montserrat"/>
                <a:ea typeface="Montserrat"/>
                <a:cs typeface="Montserrat"/>
                <a:sym typeface="Montserrat"/>
              </a:defRPr>
            </a:lvl1pPr>
            <a:lvl2pPr lvl="1">
              <a:spcBef>
                <a:spcPts val="0"/>
              </a:spcBef>
              <a:spcAft>
                <a:spcPts val="0"/>
              </a:spcAft>
              <a:buClr>
                <a:schemeClr val="dk1"/>
              </a:buClr>
              <a:buSzPts val="3000"/>
              <a:buFont typeface="Montserrat"/>
              <a:buNone/>
              <a:defRPr b="1" sz="3000">
                <a:solidFill>
                  <a:schemeClr val="dk1"/>
                </a:solidFill>
                <a:latin typeface="Montserrat"/>
                <a:ea typeface="Montserrat"/>
                <a:cs typeface="Montserrat"/>
                <a:sym typeface="Montserrat"/>
              </a:defRPr>
            </a:lvl2pPr>
            <a:lvl3pPr lvl="2">
              <a:spcBef>
                <a:spcPts val="0"/>
              </a:spcBef>
              <a:spcAft>
                <a:spcPts val="0"/>
              </a:spcAft>
              <a:buClr>
                <a:schemeClr val="dk1"/>
              </a:buClr>
              <a:buSzPts val="3000"/>
              <a:buFont typeface="Montserrat"/>
              <a:buNone/>
              <a:defRPr b="1" sz="3000">
                <a:solidFill>
                  <a:schemeClr val="dk1"/>
                </a:solidFill>
                <a:latin typeface="Montserrat"/>
                <a:ea typeface="Montserrat"/>
                <a:cs typeface="Montserrat"/>
                <a:sym typeface="Montserrat"/>
              </a:defRPr>
            </a:lvl3pPr>
            <a:lvl4pPr lvl="3">
              <a:spcBef>
                <a:spcPts val="0"/>
              </a:spcBef>
              <a:spcAft>
                <a:spcPts val="0"/>
              </a:spcAft>
              <a:buClr>
                <a:schemeClr val="dk1"/>
              </a:buClr>
              <a:buSzPts val="3000"/>
              <a:buFont typeface="Montserrat"/>
              <a:buNone/>
              <a:defRPr b="1" sz="3000">
                <a:solidFill>
                  <a:schemeClr val="dk1"/>
                </a:solidFill>
                <a:latin typeface="Montserrat"/>
                <a:ea typeface="Montserrat"/>
                <a:cs typeface="Montserrat"/>
                <a:sym typeface="Montserrat"/>
              </a:defRPr>
            </a:lvl4pPr>
            <a:lvl5pPr lvl="4">
              <a:spcBef>
                <a:spcPts val="0"/>
              </a:spcBef>
              <a:spcAft>
                <a:spcPts val="0"/>
              </a:spcAft>
              <a:buClr>
                <a:schemeClr val="dk1"/>
              </a:buClr>
              <a:buSzPts val="3000"/>
              <a:buFont typeface="Montserrat"/>
              <a:buNone/>
              <a:defRPr b="1" sz="3000">
                <a:solidFill>
                  <a:schemeClr val="dk1"/>
                </a:solidFill>
                <a:latin typeface="Montserrat"/>
                <a:ea typeface="Montserrat"/>
                <a:cs typeface="Montserrat"/>
                <a:sym typeface="Montserrat"/>
              </a:defRPr>
            </a:lvl5pPr>
            <a:lvl6pPr lvl="5">
              <a:spcBef>
                <a:spcPts val="0"/>
              </a:spcBef>
              <a:spcAft>
                <a:spcPts val="0"/>
              </a:spcAft>
              <a:buClr>
                <a:schemeClr val="dk1"/>
              </a:buClr>
              <a:buSzPts val="3000"/>
              <a:buFont typeface="Montserrat"/>
              <a:buNone/>
              <a:defRPr b="1" sz="3000">
                <a:solidFill>
                  <a:schemeClr val="dk1"/>
                </a:solidFill>
                <a:latin typeface="Montserrat"/>
                <a:ea typeface="Montserrat"/>
                <a:cs typeface="Montserrat"/>
                <a:sym typeface="Montserrat"/>
              </a:defRPr>
            </a:lvl6pPr>
            <a:lvl7pPr lvl="6">
              <a:spcBef>
                <a:spcPts val="0"/>
              </a:spcBef>
              <a:spcAft>
                <a:spcPts val="0"/>
              </a:spcAft>
              <a:buClr>
                <a:schemeClr val="dk1"/>
              </a:buClr>
              <a:buSzPts val="3000"/>
              <a:buFont typeface="Montserrat"/>
              <a:buNone/>
              <a:defRPr b="1" sz="3000">
                <a:solidFill>
                  <a:schemeClr val="dk1"/>
                </a:solidFill>
                <a:latin typeface="Montserrat"/>
                <a:ea typeface="Montserrat"/>
                <a:cs typeface="Montserrat"/>
                <a:sym typeface="Montserrat"/>
              </a:defRPr>
            </a:lvl7pPr>
            <a:lvl8pPr lvl="7">
              <a:spcBef>
                <a:spcPts val="0"/>
              </a:spcBef>
              <a:spcAft>
                <a:spcPts val="0"/>
              </a:spcAft>
              <a:buClr>
                <a:schemeClr val="dk1"/>
              </a:buClr>
              <a:buSzPts val="3000"/>
              <a:buFont typeface="Montserrat"/>
              <a:buNone/>
              <a:defRPr b="1" sz="3000">
                <a:solidFill>
                  <a:schemeClr val="dk1"/>
                </a:solidFill>
                <a:latin typeface="Montserrat"/>
                <a:ea typeface="Montserrat"/>
                <a:cs typeface="Montserrat"/>
                <a:sym typeface="Montserrat"/>
              </a:defRPr>
            </a:lvl8pPr>
            <a:lvl9pPr lvl="8">
              <a:spcBef>
                <a:spcPts val="0"/>
              </a:spcBef>
              <a:spcAft>
                <a:spcPts val="0"/>
              </a:spcAft>
              <a:buClr>
                <a:schemeClr val="dk1"/>
              </a:buClr>
              <a:buSzPts val="3000"/>
              <a:buFont typeface="Montserrat"/>
              <a:buNone/>
              <a:defRPr b="1" sz="3000">
                <a:solidFill>
                  <a:schemeClr val="dk1"/>
                </a:solidFill>
                <a:latin typeface="Montserrat"/>
                <a:ea typeface="Montserrat"/>
                <a:cs typeface="Montserrat"/>
                <a:sym typeface="Montserrat"/>
              </a:defRPr>
            </a:lvl9pPr>
          </a:lstStyle>
          <a:p/>
        </p:txBody>
      </p:sp>
      <p:sp>
        <p:nvSpPr>
          <p:cNvPr id="7" name="Google Shape;7;p1"/>
          <p:cNvSpPr txBox="1"/>
          <p:nvPr>
            <p:ph idx="1" type="body"/>
          </p:nvPr>
        </p:nvSpPr>
        <p:spPr>
          <a:xfrm>
            <a:off x="713250" y="1152475"/>
            <a:ext cx="7717500" cy="3416400"/>
          </a:xfrm>
          <a:prstGeom prst="rect">
            <a:avLst/>
          </a:prstGeom>
          <a:noFill/>
          <a:ln>
            <a:noFill/>
          </a:ln>
        </p:spPr>
        <p:txBody>
          <a:bodyPr anchorCtr="0" anchor="t" bIns="91425" lIns="91425" spcFirstLastPara="1" rIns="91425" wrap="square" tIns="91425">
            <a:noAutofit/>
          </a:bodyPr>
          <a:lstStyle>
            <a:lvl1pPr indent="-304800" lvl="0" marL="457200">
              <a:lnSpc>
                <a:spcPct val="115000"/>
              </a:lnSpc>
              <a:spcBef>
                <a:spcPts val="0"/>
              </a:spcBef>
              <a:spcAft>
                <a:spcPts val="0"/>
              </a:spcAft>
              <a:buClr>
                <a:schemeClr val="dk1"/>
              </a:buClr>
              <a:buSzPts val="1200"/>
              <a:buFont typeface="Onest"/>
              <a:buChar char="●"/>
              <a:defRPr sz="1200">
                <a:solidFill>
                  <a:schemeClr val="dk1"/>
                </a:solidFill>
                <a:latin typeface="Onest"/>
                <a:ea typeface="Onest"/>
                <a:cs typeface="Onest"/>
                <a:sym typeface="Onest"/>
              </a:defRPr>
            </a:lvl1pPr>
            <a:lvl2pPr indent="-304800" lvl="1" marL="914400">
              <a:lnSpc>
                <a:spcPct val="115000"/>
              </a:lnSpc>
              <a:spcBef>
                <a:spcPts val="0"/>
              </a:spcBef>
              <a:spcAft>
                <a:spcPts val="0"/>
              </a:spcAft>
              <a:buClr>
                <a:schemeClr val="dk1"/>
              </a:buClr>
              <a:buSzPts val="1200"/>
              <a:buFont typeface="Onest"/>
              <a:buChar char="○"/>
              <a:defRPr sz="1200">
                <a:solidFill>
                  <a:schemeClr val="dk1"/>
                </a:solidFill>
                <a:latin typeface="Onest"/>
                <a:ea typeface="Onest"/>
                <a:cs typeface="Onest"/>
                <a:sym typeface="Onest"/>
              </a:defRPr>
            </a:lvl2pPr>
            <a:lvl3pPr indent="-304800" lvl="2" marL="1371600">
              <a:lnSpc>
                <a:spcPct val="115000"/>
              </a:lnSpc>
              <a:spcBef>
                <a:spcPts val="0"/>
              </a:spcBef>
              <a:spcAft>
                <a:spcPts val="0"/>
              </a:spcAft>
              <a:buClr>
                <a:schemeClr val="dk1"/>
              </a:buClr>
              <a:buSzPts val="1200"/>
              <a:buFont typeface="Onest"/>
              <a:buChar char="■"/>
              <a:defRPr sz="1200">
                <a:solidFill>
                  <a:schemeClr val="dk1"/>
                </a:solidFill>
                <a:latin typeface="Onest"/>
                <a:ea typeface="Onest"/>
                <a:cs typeface="Onest"/>
                <a:sym typeface="Onest"/>
              </a:defRPr>
            </a:lvl3pPr>
            <a:lvl4pPr indent="-304800" lvl="3" marL="1828800">
              <a:lnSpc>
                <a:spcPct val="115000"/>
              </a:lnSpc>
              <a:spcBef>
                <a:spcPts val="0"/>
              </a:spcBef>
              <a:spcAft>
                <a:spcPts val="0"/>
              </a:spcAft>
              <a:buClr>
                <a:schemeClr val="dk1"/>
              </a:buClr>
              <a:buSzPts val="1200"/>
              <a:buFont typeface="Onest"/>
              <a:buChar char="●"/>
              <a:defRPr sz="1200">
                <a:solidFill>
                  <a:schemeClr val="dk1"/>
                </a:solidFill>
                <a:latin typeface="Onest"/>
                <a:ea typeface="Onest"/>
                <a:cs typeface="Onest"/>
                <a:sym typeface="Onest"/>
              </a:defRPr>
            </a:lvl4pPr>
            <a:lvl5pPr indent="-304800" lvl="4" marL="2286000">
              <a:lnSpc>
                <a:spcPct val="115000"/>
              </a:lnSpc>
              <a:spcBef>
                <a:spcPts val="0"/>
              </a:spcBef>
              <a:spcAft>
                <a:spcPts val="0"/>
              </a:spcAft>
              <a:buClr>
                <a:schemeClr val="dk1"/>
              </a:buClr>
              <a:buSzPts val="1200"/>
              <a:buFont typeface="Onest"/>
              <a:buChar char="○"/>
              <a:defRPr sz="1200">
                <a:solidFill>
                  <a:schemeClr val="dk1"/>
                </a:solidFill>
                <a:latin typeface="Onest"/>
                <a:ea typeface="Onest"/>
                <a:cs typeface="Onest"/>
                <a:sym typeface="Onest"/>
              </a:defRPr>
            </a:lvl5pPr>
            <a:lvl6pPr indent="-304800" lvl="5" marL="2743200">
              <a:lnSpc>
                <a:spcPct val="115000"/>
              </a:lnSpc>
              <a:spcBef>
                <a:spcPts val="0"/>
              </a:spcBef>
              <a:spcAft>
                <a:spcPts val="0"/>
              </a:spcAft>
              <a:buClr>
                <a:schemeClr val="dk1"/>
              </a:buClr>
              <a:buSzPts val="1200"/>
              <a:buFont typeface="Onest"/>
              <a:buChar char="■"/>
              <a:defRPr sz="1200">
                <a:solidFill>
                  <a:schemeClr val="dk1"/>
                </a:solidFill>
                <a:latin typeface="Onest"/>
                <a:ea typeface="Onest"/>
                <a:cs typeface="Onest"/>
                <a:sym typeface="Onest"/>
              </a:defRPr>
            </a:lvl6pPr>
            <a:lvl7pPr indent="-304800" lvl="6" marL="3200400">
              <a:lnSpc>
                <a:spcPct val="115000"/>
              </a:lnSpc>
              <a:spcBef>
                <a:spcPts val="0"/>
              </a:spcBef>
              <a:spcAft>
                <a:spcPts val="0"/>
              </a:spcAft>
              <a:buClr>
                <a:schemeClr val="dk1"/>
              </a:buClr>
              <a:buSzPts val="1200"/>
              <a:buFont typeface="Onest"/>
              <a:buChar char="●"/>
              <a:defRPr sz="1200">
                <a:solidFill>
                  <a:schemeClr val="dk1"/>
                </a:solidFill>
                <a:latin typeface="Onest"/>
                <a:ea typeface="Onest"/>
                <a:cs typeface="Onest"/>
                <a:sym typeface="Onest"/>
              </a:defRPr>
            </a:lvl7pPr>
            <a:lvl8pPr indent="-304800" lvl="7" marL="3657600">
              <a:lnSpc>
                <a:spcPct val="115000"/>
              </a:lnSpc>
              <a:spcBef>
                <a:spcPts val="0"/>
              </a:spcBef>
              <a:spcAft>
                <a:spcPts val="0"/>
              </a:spcAft>
              <a:buClr>
                <a:schemeClr val="dk1"/>
              </a:buClr>
              <a:buSzPts val="1200"/>
              <a:buFont typeface="Onest"/>
              <a:buChar char="○"/>
              <a:defRPr sz="1200">
                <a:solidFill>
                  <a:schemeClr val="dk1"/>
                </a:solidFill>
                <a:latin typeface="Onest"/>
                <a:ea typeface="Onest"/>
                <a:cs typeface="Onest"/>
                <a:sym typeface="Onest"/>
              </a:defRPr>
            </a:lvl8pPr>
            <a:lvl9pPr indent="-304800" lvl="8" marL="4114800">
              <a:lnSpc>
                <a:spcPct val="115000"/>
              </a:lnSpc>
              <a:spcBef>
                <a:spcPts val="0"/>
              </a:spcBef>
              <a:spcAft>
                <a:spcPts val="0"/>
              </a:spcAft>
              <a:buClr>
                <a:schemeClr val="dk1"/>
              </a:buClr>
              <a:buSzPts val="1200"/>
              <a:buFont typeface="Onest"/>
              <a:buChar char="■"/>
              <a:defRPr sz="1200">
                <a:solidFill>
                  <a:schemeClr val="dk1"/>
                </a:solidFill>
                <a:latin typeface="Onest"/>
                <a:ea typeface="Onest"/>
                <a:cs typeface="Onest"/>
                <a:sym typeface="Ones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Lst>
  <p:transition spd="med">
    <p:fade/>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85" name="Shape 185"/>
        <p:cNvGrpSpPr/>
        <p:nvPr/>
      </p:nvGrpSpPr>
      <p:grpSpPr>
        <a:xfrm>
          <a:off x="0" y="0"/>
          <a:ext cx="0" cy="0"/>
          <a:chOff x="0" y="0"/>
          <a:chExt cx="0" cy="0"/>
        </a:xfrm>
      </p:grpSpPr>
      <p:sp>
        <p:nvSpPr>
          <p:cNvPr id="186" name="Google Shape;186;p2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Font typeface="Livvic"/>
              <a:buNone/>
              <a:defRPr b="1" sz="2800">
                <a:solidFill>
                  <a:schemeClr val="dk1"/>
                </a:solidFill>
                <a:latin typeface="Livvic"/>
                <a:ea typeface="Livvic"/>
                <a:cs typeface="Livvic"/>
                <a:sym typeface="Livvic"/>
              </a:defRPr>
            </a:lvl1pPr>
            <a:lvl2pPr lvl="1">
              <a:spcBef>
                <a:spcPts val="0"/>
              </a:spcBef>
              <a:spcAft>
                <a:spcPts val="0"/>
              </a:spcAft>
              <a:buClr>
                <a:schemeClr val="dk1"/>
              </a:buClr>
              <a:buSzPts val="2800"/>
              <a:buFont typeface="Livvic"/>
              <a:buNone/>
              <a:defRPr b="1" sz="2800">
                <a:solidFill>
                  <a:schemeClr val="dk1"/>
                </a:solidFill>
                <a:latin typeface="Livvic"/>
                <a:ea typeface="Livvic"/>
                <a:cs typeface="Livvic"/>
                <a:sym typeface="Livvic"/>
              </a:defRPr>
            </a:lvl2pPr>
            <a:lvl3pPr lvl="2">
              <a:spcBef>
                <a:spcPts val="0"/>
              </a:spcBef>
              <a:spcAft>
                <a:spcPts val="0"/>
              </a:spcAft>
              <a:buClr>
                <a:schemeClr val="dk1"/>
              </a:buClr>
              <a:buSzPts val="2800"/>
              <a:buFont typeface="Livvic"/>
              <a:buNone/>
              <a:defRPr b="1" sz="2800">
                <a:solidFill>
                  <a:schemeClr val="dk1"/>
                </a:solidFill>
                <a:latin typeface="Livvic"/>
                <a:ea typeface="Livvic"/>
                <a:cs typeface="Livvic"/>
                <a:sym typeface="Livvic"/>
              </a:defRPr>
            </a:lvl3pPr>
            <a:lvl4pPr lvl="3">
              <a:spcBef>
                <a:spcPts val="0"/>
              </a:spcBef>
              <a:spcAft>
                <a:spcPts val="0"/>
              </a:spcAft>
              <a:buClr>
                <a:schemeClr val="dk1"/>
              </a:buClr>
              <a:buSzPts val="2800"/>
              <a:buFont typeface="Livvic"/>
              <a:buNone/>
              <a:defRPr b="1" sz="2800">
                <a:solidFill>
                  <a:schemeClr val="dk1"/>
                </a:solidFill>
                <a:latin typeface="Livvic"/>
                <a:ea typeface="Livvic"/>
                <a:cs typeface="Livvic"/>
                <a:sym typeface="Livvic"/>
              </a:defRPr>
            </a:lvl4pPr>
            <a:lvl5pPr lvl="4">
              <a:spcBef>
                <a:spcPts val="0"/>
              </a:spcBef>
              <a:spcAft>
                <a:spcPts val="0"/>
              </a:spcAft>
              <a:buClr>
                <a:schemeClr val="dk1"/>
              </a:buClr>
              <a:buSzPts val="2800"/>
              <a:buFont typeface="Livvic"/>
              <a:buNone/>
              <a:defRPr b="1" sz="2800">
                <a:solidFill>
                  <a:schemeClr val="dk1"/>
                </a:solidFill>
                <a:latin typeface="Livvic"/>
                <a:ea typeface="Livvic"/>
                <a:cs typeface="Livvic"/>
                <a:sym typeface="Livvic"/>
              </a:defRPr>
            </a:lvl5pPr>
            <a:lvl6pPr lvl="5">
              <a:spcBef>
                <a:spcPts val="0"/>
              </a:spcBef>
              <a:spcAft>
                <a:spcPts val="0"/>
              </a:spcAft>
              <a:buClr>
                <a:schemeClr val="dk1"/>
              </a:buClr>
              <a:buSzPts val="2800"/>
              <a:buFont typeface="Livvic"/>
              <a:buNone/>
              <a:defRPr b="1" sz="2800">
                <a:solidFill>
                  <a:schemeClr val="dk1"/>
                </a:solidFill>
                <a:latin typeface="Livvic"/>
                <a:ea typeface="Livvic"/>
                <a:cs typeface="Livvic"/>
                <a:sym typeface="Livvic"/>
              </a:defRPr>
            </a:lvl6pPr>
            <a:lvl7pPr lvl="6">
              <a:spcBef>
                <a:spcPts val="0"/>
              </a:spcBef>
              <a:spcAft>
                <a:spcPts val="0"/>
              </a:spcAft>
              <a:buClr>
                <a:schemeClr val="dk1"/>
              </a:buClr>
              <a:buSzPts val="2800"/>
              <a:buFont typeface="Livvic"/>
              <a:buNone/>
              <a:defRPr b="1" sz="2800">
                <a:solidFill>
                  <a:schemeClr val="dk1"/>
                </a:solidFill>
                <a:latin typeface="Livvic"/>
                <a:ea typeface="Livvic"/>
                <a:cs typeface="Livvic"/>
                <a:sym typeface="Livvic"/>
              </a:defRPr>
            </a:lvl7pPr>
            <a:lvl8pPr lvl="7">
              <a:spcBef>
                <a:spcPts val="0"/>
              </a:spcBef>
              <a:spcAft>
                <a:spcPts val="0"/>
              </a:spcAft>
              <a:buClr>
                <a:schemeClr val="dk1"/>
              </a:buClr>
              <a:buSzPts val="2800"/>
              <a:buFont typeface="Livvic"/>
              <a:buNone/>
              <a:defRPr b="1" sz="2800">
                <a:solidFill>
                  <a:schemeClr val="dk1"/>
                </a:solidFill>
                <a:latin typeface="Livvic"/>
                <a:ea typeface="Livvic"/>
                <a:cs typeface="Livvic"/>
                <a:sym typeface="Livvic"/>
              </a:defRPr>
            </a:lvl8pPr>
            <a:lvl9pPr lvl="8">
              <a:spcBef>
                <a:spcPts val="0"/>
              </a:spcBef>
              <a:spcAft>
                <a:spcPts val="0"/>
              </a:spcAft>
              <a:buClr>
                <a:schemeClr val="dk1"/>
              </a:buClr>
              <a:buSzPts val="2800"/>
              <a:buFont typeface="Livvic"/>
              <a:buNone/>
              <a:defRPr b="1" sz="2800">
                <a:solidFill>
                  <a:schemeClr val="dk1"/>
                </a:solidFill>
                <a:latin typeface="Livvic"/>
                <a:ea typeface="Livvic"/>
                <a:cs typeface="Livvic"/>
                <a:sym typeface="Livvic"/>
              </a:defRPr>
            </a:lvl9pPr>
          </a:lstStyle>
          <a:p/>
        </p:txBody>
      </p:sp>
      <p:sp>
        <p:nvSpPr>
          <p:cNvPr id="187" name="Google Shape;187;p2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04800" lvl="0" marL="457200">
              <a:lnSpc>
                <a:spcPct val="115000"/>
              </a:lnSpc>
              <a:spcBef>
                <a:spcPts val="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1pPr>
            <a:lvl2pPr indent="-304800" lvl="1" marL="91440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2pPr>
            <a:lvl3pPr indent="-304800" lvl="2" marL="137160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3pPr>
            <a:lvl4pPr indent="-304800" lvl="3" marL="182880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4pPr>
            <a:lvl5pPr indent="-304800" lvl="4" marL="228600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5pPr>
            <a:lvl6pPr indent="-304800" lvl="5" marL="274320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6pPr>
            <a:lvl7pPr indent="-304800" lvl="6" marL="320040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7pPr>
            <a:lvl8pPr indent="-304800" lvl="7" marL="365760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8pPr>
            <a:lvl9pPr indent="-304800" lvl="8" marL="4114800">
              <a:lnSpc>
                <a:spcPct val="115000"/>
              </a:lnSpc>
              <a:spcBef>
                <a:spcPts val="1600"/>
              </a:spcBef>
              <a:spcAft>
                <a:spcPts val="160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9pPr>
          </a:lstStyle>
          <a:p/>
        </p:txBody>
      </p:sp>
    </p:spTree>
  </p:cSld>
  <p:clrMap accent1="accent1" accent2="accent2" accent3="accent3" accent4="accent4" accent5="accent5" accent6="accent6" bg1="lt1" bg2="dk2" tx1="dk1" tx2="lt2" folHlink="folHlink" hlink="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683" r:id="rId14"/>
    <p:sldLayoutId id="2147483684" r:id="rId15"/>
    <p:sldLayoutId id="2147483685" r:id="rId16"/>
    <p:sldLayoutId id="2147483686" r:id="rId17"/>
    <p:sldLayoutId id="2147483687" r:id="rId18"/>
    <p:sldLayoutId id="2147483688" r:id="rId19"/>
    <p:sldLayoutId id="2147483689" r:id="rId20"/>
    <p:sldLayoutId id="2147483690" r:id="rId21"/>
  </p:sldLayoutIdLst>
  <p:transition spd="med">
    <p:fade/>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79.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comments" Target="../comments/comment7.xml"/><Relationship Id="rId4" Type="http://schemas.openxmlformats.org/officeDocument/2006/relationships/hyperlink" Target="http://drive.google.com/file/d/1rsgfpqHzFtulNTu-we_5YlXCB7P0lkE1/view" TargetMode="External"/><Relationship Id="rId5"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comments" Target="../comments/comment8.xml"/><Relationship Id="rId4" Type="http://schemas.openxmlformats.org/officeDocument/2006/relationships/image" Target="../media/image4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 Id="rId3" Type="http://schemas.openxmlformats.org/officeDocument/2006/relationships/comments" Target="../comments/comment9.xml"/><Relationship Id="rId4" Type="http://schemas.openxmlformats.org/officeDocument/2006/relationships/image" Target="../media/image23.jpg"/><Relationship Id="rId5" Type="http://schemas.openxmlformats.org/officeDocument/2006/relationships/image" Target="../media/image19.jpg"/><Relationship Id="rId6" Type="http://schemas.openxmlformats.org/officeDocument/2006/relationships/hyperlink" Target="https://openi.nlm.nih.gov/imgs/collections/NLMCXR_reports.tgz"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comments" Target="../comments/comment10.xml"/><Relationship Id="rId4" Type="http://schemas.openxmlformats.org/officeDocument/2006/relationships/image" Target="../media/image13.png"/><Relationship Id="rId5" Type="http://schemas.openxmlformats.org/officeDocument/2006/relationships/image" Target="../media/image14.png"/><Relationship Id="rId6"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 Id="rId3" Type="http://schemas.openxmlformats.org/officeDocument/2006/relationships/image" Target="../media/image46.png"/><Relationship Id="rId4" Type="http://schemas.openxmlformats.org/officeDocument/2006/relationships/image" Target="../media/image20.png"/><Relationship Id="rId5" Type="http://schemas.openxmlformats.org/officeDocument/2006/relationships/image" Target="../media/image24.png"/><Relationship Id="rId6" Type="http://schemas.openxmlformats.org/officeDocument/2006/relationships/image" Target="../media/image27.png"/><Relationship Id="rId7" Type="http://schemas.openxmlformats.org/officeDocument/2006/relationships/image" Target="../media/image25.png"/><Relationship Id="rId8" Type="http://schemas.openxmlformats.org/officeDocument/2006/relationships/image" Target="../media/image2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7.xml"/><Relationship Id="rId3" Type="http://schemas.openxmlformats.org/officeDocument/2006/relationships/image" Target="../media/image30.png"/><Relationship Id="rId4" Type="http://schemas.openxmlformats.org/officeDocument/2006/relationships/image" Target="../media/image37.png"/><Relationship Id="rId5" Type="http://schemas.openxmlformats.org/officeDocument/2006/relationships/image" Target="../media/image32.png"/><Relationship Id="rId6" Type="http://schemas.openxmlformats.org/officeDocument/2006/relationships/image" Target="../media/image29.png"/><Relationship Id="rId7" Type="http://schemas.openxmlformats.org/officeDocument/2006/relationships/image" Target="../media/image3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 Id="rId3" Type="http://schemas.openxmlformats.org/officeDocument/2006/relationships/image" Target="../media/image46.png"/><Relationship Id="rId4" Type="http://schemas.openxmlformats.org/officeDocument/2006/relationships/image" Target="../media/image20.png"/><Relationship Id="rId5" Type="http://schemas.openxmlformats.org/officeDocument/2006/relationships/image" Target="../media/image24.png"/><Relationship Id="rId6" Type="http://schemas.openxmlformats.org/officeDocument/2006/relationships/image" Target="../media/image27.png"/><Relationship Id="rId7" Type="http://schemas.openxmlformats.org/officeDocument/2006/relationships/image" Target="../media/image25.png"/><Relationship Id="rId8" Type="http://schemas.openxmlformats.org/officeDocument/2006/relationships/image" Target="../media/image2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9.xml"/><Relationship Id="rId3"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comments" Target="../comments/comment1.xml"/><Relationship Id="rId4" Type="http://schemas.openxmlformats.org/officeDocument/2006/relationships/image" Target="../media/image3.jpg"/><Relationship Id="rId5" Type="http://schemas.openxmlformats.org/officeDocument/2006/relationships/image" Target="../media/image76.png"/><Relationship Id="rId6" Type="http://schemas.openxmlformats.org/officeDocument/2006/relationships/image" Target="../media/image22.jpg"/><Relationship Id="rId7" Type="http://schemas.openxmlformats.org/officeDocument/2006/relationships/image" Target="../media/image59.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0.xml"/><Relationship Id="rId3" Type="http://schemas.openxmlformats.org/officeDocument/2006/relationships/image" Target="../media/image38.png"/><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 Id="rId3" Type="http://schemas.openxmlformats.org/officeDocument/2006/relationships/image" Target="../media/image47.png"/><Relationship Id="rId4" Type="http://schemas.openxmlformats.org/officeDocument/2006/relationships/image" Target="../media/image5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 Id="rId3" Type="http://schemas.openxmlformats.org/officeDocument/2006/relationships/image" Target="../media/image46.png"/><Relationship Id="rId4" Type="http://schemas.openxmlformats.org/officeDocument/2006/relationships/image" Target="../media/image20.png"/><Relationship Id="rId5" Type="http://schemas.openxmlformats.org/officeDocument/2006/relationships/image" Target="../media/image24.png"/><Relationship Id="rId6" Type="http://schemas.openxmlformats.org/officeDocument/2006/relationships/image" Target="../media/image27.png"/><Relationship Id="rId7" Type="http://schemas.openxmlformats.org/officeDocument/2006/relationships/image" Target="../media/image25.png"/><Relationship Id="rId8" Type="http://schemas.openxmlformats.org/officeDocument/2006/relationships/image" Target="../media/image2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4.xml"/><Relationship Id="rId3" Type="http://schemas.openxmlformats.org/officeDocument/2006/relationships/image" Target="../media/image63.png"/><Relationship Id="rId4" Type="http://schemas.openxmlformats.org/officeDocument/2006/relationships/image" Target="../media/image34.png"/><Relationship Id="rId5" Type="http://schemas.openxmlformats.org/officeDocument/2006/relationships/image" Target="../media/image36.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5.xml"/><Relationship Id="rId3" Type="http://schemas.openxmlformats.org/officeDocument/2006/relationships/image" Target="../media/image72.png"/><Relationship Id="rId4" Type="http://schemas.openxmlformats.org/officeDocument/2006/relationships/image" Target="../media/image44.png"/><Relationship Id="rId5" Type="http://schemas.openxmlformats.org/officeDocument/2006/relationships/image" Target="../media/image40.png"/><Relationship Id="rId6" Type="http://schemas.openxmlformats.org/officeDocument/2006/relationships/image" Target="../media/image39.png"/><Relationship Id="rId7" Type="http://schemas.openxmlformats.org/officeDocument/2006/relationships/image" Target="../media/image4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Relationship Id="rId3" Type="http://schemas.openxmlformats.org/officeDocument/2006/relationships/image" Target="../media/image46.png"/><Relationship Id="rId4" Type="http://schemas.openxmlformats.org/officeDocument/2006/relationships/image" Target="../media/image20.png"/><Relationship Id="rId5" Type="http://schemas.openxmlformats.org/officeDocument/2006/relationships/image" Target="../media/image24.png"/><Relationship Id="rId6" Type="http://schemas.openxmlformats.org/officeDocument/2006/relationships/image" Target="../media/image27.png"/><Relationship Id="rId7" Type="http://schemas.openxmlformats.org/officeDocument/2006/relationships/image" Target="../media/image25.png"/><Relationship Id="rId8" Type="http://schemas.openxmlformats.org/officeDocument/2006/relationships/image" Target="../media/image2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7.xml"/><Relationship Id="rId3" Type="http://schemas.openxmlformats.org/officeDocument/2006/relationships/image" Target="../media/image43.png"/><Relationship Id="rId4" Type="http://schemas.openxmlformats.org/officeDocument/2006/relationships/image" Target="../media/image4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xml"/><Relationship Id="rId3" Type="http://schemas.openxmlformats.org/officeDocument/2006/relationships/image" Target="../media/image46.png"/><Relationship Id="rId4" Type="http://schemas.openxmlformats.org/officeDocument/2006/relationships/image" Target="../media/image20.png"/><Relationship Id="rId5" Type="http://schemas.openxmlformats.org/officeDocument/2006/relationships/image" Target="../media/image24.png"/><Relationship Id="rId6" Type="http://schemas.openxmlformats.org/officeDocument/2006/relationships/image" Target="../media/image27.png"/><Relationship Id="rId7" Type="http://schemas.openxmlformats.org/officeDocument/2006/relationships/image" Target="../media/image25.png"/><Relationship Id="rId8" Type="http://schemas.openxmlformats.org/officeDocument/2006/relationships/image" Target="../media/image2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9.xml"/><Relationship Id="rId3" Type="http://schemas.openxmlformats.org/officeDocument/2006/relationships/image" Target="../media/image48.png"/><Relationship Id="rId4" Type="http://schemas.openxmlformats.org/officeDocument/2006/relationships/image" Target="../media/image49.png"/><Relationship Id="rId5" Type="http://schemas.openxmlformats.org/officeDocument/2006/relationships/image" Target="../media/image51.png"/><Relationship Id="rId6" Type="http://schemas.openxmlformats.org/officeDocument/2006/relationships/image" Target="../media/image7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comments" Target="../comments/comment2.xm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xml"/><Relationship Id="rId3" Type="http://schemas.openxmlformats.org/officeDocument/2006/relationships/image" Target="../media/image77.png"/><Relationship Id="rId4" Type="http://schemas.openxmlformats.org/officeDocument/2006/relationships/image" Target="../media/image67.png"/><Relationship Id="rId5" Type="http://schemas.openxmlformats.org/officeDocument/2006/relationships/image" Target="../media/image7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 Id="rId3" Type="http://schemas.openxmlformats.org/officeDocument/2006/relationships/image" Target="../media/image9.png"/><Relationship Id="rId4" Type="http://schemas.openxmlformats.org/officeDocument/2006/relationships/image" Target="../media/image62.png"/><Relationship Id="rId5" Type="http://schemas.openxmlformats.org/officeDocument/2006/relationships/image" Target="../media/image53.png"/><Relationship Id="rId6" Type="http://schemas.openxmlformats.org/officeDocument/2006/relationships/image" Target="../media/image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3.xml"/><Relationship Id="rId3" Type="http://schemas.openxmlformats.org/officeDocument/2006/relationships/image" Target="../media/image45.png"/><Relationship Id="rId4" Type="http://schemas.openxmlformats.org/officeDocument/2006/relationships/image" Target="../media/image4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4.xml"/><Relationship Id="rId3" Type="http://schemas.openxmlformats.org/officeDocument/2006/relationships/image" Target="../media/image52.png"/><Relationship Id="rId4" Type="http://schemas.openxmlformats.org/officeDocument/2006/relationships/image" Target="../media/image5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5.xml"/><Relationship Id="rId3" Type="http://schemas.openxmlformats.org/officeDocument/2006/relationships/image" Target="../media/image55.png"/><Relationship Id="rId4" Type="http://schemas.openxmlformats.org/officeDocument/2006/relationships/image" Target="../media/image65.png"/><Relationship Id="rId5" Type="http://schemas.openxmlformats.org/officeDocument/2006/relationships/image" Target="../media/image5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6.xml"/><Relationship Id="rId3" Type="http://schemas.openxmlformats.org/officeDocument/2006/relationships/image" Target="../media/image57.gif"/><Relationship Id="rId4" Type="http://schemas.openxmlformats.org/officeDocument/2006/relationships/image" Target="../media/image2.png"/><Relationship Id="rId5" Type="http://schemas.openxmlformats.org/officeDocument/2006/relationships/hyperlink" Target="mailto:aayushv2001@uchicago.edu" TargetMode="External"/><Relationship Id="rId6" Type="http://schemas.openxmlformats.org/officeDocument/2006/relationships/hyperlink" Target="mailto:ashmitam@uchicago.edu" TargetMode="External"/><Relationship Id="rId7" Type="http://schemas.openxmlformats.org/officeDocument/2006/relationships/hyperlink" Target="mailto:rishabm@uchicago.edu" TargetMode="External"/><Relationship Id="rId8" Type="http://schemas.openxmlformats.org/officeDocument/2006/relationships/hyperlink" Target="mailto:leoli@uchicago.edu"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1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39.xml"/><Relationship Id="rId3" Type="http://schemas.openxmlformats.org/officeDocument/2006/relationships/image" Target="../media/image5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1.png"/><Relationship Id="rId4" Type="http://schemas.openxmlformats.org/officeDocument/2006/relationships/image" Target="../media/image3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42.xml"/><Relationship Id="rId3" Type="http://schemas.openxmlformats.org/officeDocument/2006/relationships/hyperlink" Target="https://openi.nlm.nih.gov/imgs/collections/NLMCXR_reports.tgz"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43.xml"/><Relationship Id="rId3" Type="http://schemas.openxmlformats.org/officeDocument/2006/relationships/image" Target="../media/image6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44.xml"/><Relationship Id="rId3" Type="http://schemas.openxmlformats.org/officeDocument/2006/relationships/image" Target="../media/image6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5.xml"/><Relationship Id="rId3" Type="http://schemas.openxmlformats.org/officeDocument/2006/relationships/image" Target="../media/image61.png"/><Relationship Id="rId4" Type="http://schemas.openxmlformats.org/officeDocument/2006/relationships/image" Target="../media/image6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75.png"/><Relationship Id="rId4" Type="http://schemas.openxmlformats.org/officeDocument/2006/relationships/image" Target="../media/image71.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7.xml"/><Relationship Id="rId3" Type="http://schemas.openxmlformats.org/officeDocument/2006/relationships/comments" Target="../comments/comment1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48.xml"/><Relationship Id="rId3" Type="http://schemas.openxmlformats.org/officeDocument/2006/relationships/image" Target="../media/image61.png"/><Relationship Id="rId4" Type="http://schemas.openxmlformats.org/officeDocument/2006/relationships/image" Target="../media/image69.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9.xml"/><Relationship Id="rId3" Type="http://schemas.openxmlformats.org/officeDocument/2006/relationships/image" Target="../media/image61.png"/><Relationship Id="rId4" Type="http://schemas.openxmlformats.org/officeDocument/2006/relationships/image" Target="../media/image6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comments" Target="../comments/comment3.xml"/><Relationship Id="rId4" Type="http://schemas.openxmlformats.org/officeDocument/2006/relationships/hyperlink" Target="https://doi.org/10.7326/m16-0961" TargetMode="External"/><Relationship Id="rId5" Type="http://schemas.openxmlformats.org/officeDocument/2006/relationships/hyperlink" Target="https://appliedradiology.com/Articles/playing-with-fire-burnout-among-radiologists-a-growing-concern" TargetMode="External"/><Relationship Id="rId6" Type="http://schemas.openxmlformats.org/officeDocument/2006/relationships/image" Target="../media/image12.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50.xml"/><Relationship Id="rId3" Type="http://schemas.openxmlformats.org/officeDocument/2006/relationships/image" Target="../media/image61.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51.xml"/><Relationship Id="rId3" Type="http://schemas.openxmlformats.org/officeDocument/2006/relationships/image" Target="../media/image61.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2.xml"/><Relationship Id="rId3" Type="http://schemas.openxmlformats.org/officeDocument/2006/relationships/image" Target="../media/image66.png"/><Relationship Id="rId4" Type="http://schemas.openxmlformats.org/officeDocument/2006/relationships/image" Target="../media/image68.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comments" Target="../comments/comment4.xml"/><Relationship Id="rId4" Type="http://schemas.openxmlformats.org/officeDocument/2006/relationships/image" Target="../media/image26.png"/><Relationship Id="rId5" Type="http://schemas.openxmlformats.org/officeDocument/2006/relationships/image" Target="../media/image18.png"/><Relationship Id="rId6" Type="http://schemas.openxmlformats.org/officeDocument/2006/relationships/image" Target="../media/image17.png"/><Relationship Id="rId7" Type="http://schemas.openxmlformats.org/officeDocument/2006/relationships/image" Target="../media/image6.png"/><Relationship Id="rId8"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7.xml"/><Relationship Id="rId3" Type="http://schemas.openxmlformats.org/officeDocument/2006/relationships/comments" Target="../comments/comment5.xml"/><Relationship Id="rId4" Type="http://schemas.openxmlformats.org/officeDocument/2006/relationships/image" Target="../media/image5.png"/><Relationship Id="rId5" Type="http://schemas.openxmlformats.org/officeDocument/2006/relationships/image" Target="../media/image74.png"/><Relationship Id="rId6" Type="http://schemas.openxmlformats.org/officeDocument/2006/relationships/image" Target="../media/image7.png"/><Relationship Id="rId7" Type="http://schemas.openxmlformats.org/officeDocument/2006/relationships/image" Target="../media/image9.png"/><Relationship Id="rId8"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2.png"/><Relationship Id="rId4" Type="http://schemas.openxmlformats.org/officeDocument/2006/relationships/image" Target="../media/image73.png"/><Relationship Id="rId5" Type="http://schemas.openxmlformats.org/officeDocument/2006/relationships/image" Target="../media/image9.png"/><Relationship Id="rId6"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comments" Target="../comments/comment6.xml"/><Relationship Id="rId4" Type="http://schemas.openxmlformats.org/officeDocument/2006/relationships/image" Target="../media/image21.png"/><Relationship Id="rId5" Type="http://schemas.openxmlformats.org/officeDocument/2006/relationships/image" Target="../media/image16.png"/><Relationship Id="rId6" Type="http://schemas.openxmlformats.org/officeDocument/2006/relationships/image" Target="../media/image9.png"/><Relationship Id="rId7"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pic>
        <p:nvPicPr>
          <p:cNvPr id="312" name="Google Shape;312;p46"/>
          <p:cNvPicPr preferRelativeResize="0"/>
          <p:nvPr>
            <p:ph idx="2" type="pic"/>
          </p:nvPr>
        </p:nvPicPr>
        <p:blipFill rotWithShape="1">
          <a:blip r:embed="rId3">
            <a:alphaModFix/>
          </a:blip>
          <a:srcRect b="0" l="16590" r="16590" t="0"/>
          <a:stretch/>
        </p:blipFill>
        <p:spPr>
          <a:xfrm>
            <a:off x="5307326" y="309276"/>
            <a:ext cx="3733800" cy="3733800"/>
          </a:xfrm>
          <a:prstGeom prst="roundRect">
            <a:avLst>
              <a:gd fmla="val 16667" name="adj"/>
            </a:avLst>
          </a:prstGeom>
        </p:spPr>
      </p:pic>
      <p:pic>
        <p:nvPicPr>
          <p:cNvPr id="313" name="Google Shape;313;p46"/>
          <p:cNvPicPr preferRelativeResize="0"/>
          <p:nvPr/>
        </p:nvPicPr>
        <p:blipFill>
          <a:blip r:embed="rId4">
            <a:alphaModFix/>
          </a:blip>
          <a:stretch>
            <a:fillRect/>
          </a:stretch>
        </p:blipFill>
        <p:spPr>
          <a:xfrm>
            <a:off x="-1422977" y="-580950"/>
            <a:ext cx="3587600" cy="2515475"/>
          </a:xfrm>
          <a:prstGeom prst="rect">
            <a:avLst/>
          </a:prstGeom>
          <a:noFill/>
          <a:ln>
            <a:noFill/>
          </a:ln>
        </p:spPr>
      </p:pic>
      <p:sp>
        <p:nvSpPr>
          <p:cNvPr id="314" name="Google Shape;314;p46"/>
          <p:cNvSpPr txBox="1"/>
          <p:nvPr>
            <p:ph type="ctrTitle"/>
          </p:nvPr>
        </p:nvSpPr>
        <p:spPr>
          <a:xfrm>
            <a:off x="817850" y="1378300"/>
            <a:ext cx="4410000" cy="216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800">
                <a:latin typeface="Catamaran"/>
                <a:ea typeface="Catamaran"/>
                <a:cs typeface="Catamaran"/>
                <a:sym typeface="Catamaran"/>
              </a:rPr>
              <a:t>R2GEN2 </a:t>
            </a:r>
            <a:endParaRPr sz="3400">
              <a:latin typeface="Catamaran"/>
              <a:ea typeface="Catamaran"/>
              <a:cs typeface="Catamaran"/>
              <a:sym typeface="Catamaran"/>
            </a:endParaRPr>
          </a:p>
          <a:p>
            <a:pPr indent="0" lvl="0" marL="0" rtl="0" algn="l">
              <a:spcBef>
                <a:spcPts val="0"/>
              </a:spcBef>
              <a:spcAft>
                <a:spcPts val="0"/>
              </a:spcAft>
              <a:buNone/>
            </a:pPr>
            <a:r>
              <a:t/>
            </a:r>
            <a:endParaRPr sz="2400">
              <a:latin typeface="Livvic"/>
              <a:ea typeface="Livvic"/>
              <a:cs typeface="Livvic"/>
              <a:sym typeface="Livvic"/>
            </a:endParaRPr>
          </a:p>
          <a:p>
            <a:pPr indent="0" lvl="0" marL="0" rtl="0" algn="l">
              <a:spcBef>
                <a:spcPts val="0"/>
              </a:spcBef>
              <a:spcAft>
                <a:spcPts val="0"/>
              </a:spcAft>
              <a:buNone/>
            </a:pPr>
            <a:r>
              <a:rPr lang="en" sz="2400">
                <a:latin typeface="Catamaran"/>
                <a:ea typeface="Catamaran"/>
                <a:cs typeface="Catamaran"/>
                <a:sym typeface="Catamaran"/>
              </a:rPr>
              <a:t>Fine-tuning Multimodal AI for Radiology</a:t>
            </a:r>
            <a:endParaRPr sz="2400">
              <a:latin typeface="Catamaran"/>
              <a:ea typeface="Catamaran"/>
              <a:cs typeface="Catamaran"/>
              <a:sym typeface="Catamaran"/>
            </a:endParaRPr>
          </a:p>
          <a:p>
            <a:pPr indent="0" lvl="0" marL="0" rtl="0" algn="l">
              <a:spcBef>
                <a:spcPts val="0"/>
              </a:spcBef>
              <a:spcAft>
                <a:spcPts val="0"/>
              </a:spcAft>
              <a:buNone/>
            </a:pPr>
            <a:r>
              <a:t/>
            </a:r>
            <a:endParaRPr/>
          </a:p>
        </p:txBody>
      </p:sp>
      <p:sp>
        <p:nvSpPr>
          <p:cNvPr id="315" name="Google Shape;315;p46"/>
          <p:cNvSpPr txBox="1"/>
          <p:nvPr>
            <p:ph idx="1" type="subTitle"/>
          </p:nvPr>
        </p:nvSpPr>
        <p:spPr>
          <a:xfrm>
            <a:off x="162350" y="3947025"/>
            <a:ext cx="5065500" cy="380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1400">
                <a:latin typeface="Catamaran"/>
                <a:ea typeface="Catamaran"/>
                <a:cs typeface="Catamaran"/>
                <a:sym typeface="Catamaran"/>
              </a:rPr>
              <a:t>Aayush Verma    Ashmita Mukherjee     Rishab Mohan     Leo Li</a:t>
            </a:r>
            <a:endParaRPr b="1" sz="1400">
              <a:latin typeface="Catamaran"/>
              <a:ea typeface="Catamaran"/>
              <a:cs typeface="Catamaran"/>
              <a:sym typeface="Catamaran"/>
            </a:endParaRPr>
          </a:p>
          <a:p>
            <a:pPr indent="0" lvl="0" marL="0" rtl="0" algn="l">
              <a:spcBef>
                <a:spcPts val="0"/>
              </a:spcBef>
              <a:spcAft>
                <a:spcPts val="0"/>
              </a:spcAft>
              <a:buNone/>
            </a:pPr>
            <a:r>
              <a:t/>
            </a:r>
            <a:endParaRPr>
              <a:latin typeface="Catamaran"/>
              <a:ea typeface="Catamaran"/>
              <a:cs typeface="Catamaran"/>
              <a:sym typeface="Catamaran"/>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p55"/>
          <p:cNvSpPr txBox="1"/>
          <p:nvPr>
            <p:ph type="title"/>
          </p:nvPr>
        </p:nvSpPr>
        <p:spPr>
          <a:xfrm>
            <a:off x="720000" y="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100">
                <a:solidFill>
                  <a:schemeClr val="accent1"/>
                </a:solidFill>
                <a:latin typeface="Catamaran"/>
                <a:ea typeface="Catamaran"/>
                <a:cs typeface="Catamaran"/>
                <a:sym typeface="Catamaran"/>
              </a:rPr>
              <a:t>R2Gen2 in Action!</a:t>
            </a:r>
            <a:endParaRPr sz="2100">
              <a:solidFill>
                <a:schemeClr val="accent1"/>
              </a:solidFill>
              <a:latin typeface="Catamaran"/>
              <a:ea typeface="Catamaran"/>
              <a:cs typeface="Catamaran"/>
              <a:sym typeface="Catamaran"/>
            </a:endParaRPr>
          </a:p>
        </p:txBody>
      </p:sp>
      <p:pic>
        <p:nvPicPr>
          <p:cNvPr id="439" name="Google Shape;439;p55" title="Screen Recording 2024-12-01 at 10.38.41 PM.mov">
            <a:hlinkClick r:id="rId4"/>
          </p:cNvPr>
          <p:cNvPicPr preferRelativeResize="0"/>
          <p:nvPr/>
        </p:nvPicPr>
        <p:blipFill>
          <a:blip r:embed="rId5">
            <a:alphaModFix/>
          </a:blip>
          <a:stretch>
            <a:fillRect/>
          </a:stretch>
        </p:blipFill>
        <p:spPr>
          <a:xfrm>
            <a:off x="1524791" y="500975"/>
            <a:ext cx="6094409" cy="4570800"/>
          </a:xfrm>
          <a:prstGeom prst="rect">
            <a:avLst/>
          </a:prstGeom>
          <a:noFill/>
          <a:ln>
            <a:noFill/>
          </a:ln>
        </p:spPr>
      </p:pic>
      <p:sp>
        <p:nvSpPr>
          <p:cNvPr id="440" name="Google Shape;440;p55"/>
          <p:cNvSpPr txBox="1"/>
          <p:nvPr/>
        </p:nvSpPr>
        <p:spPr>
          <a:xfrm>
            <a:off x="8784450" y="4774200"/>
            <a:ext cx="3075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Onest"/>
                <a:ea typeface="Onest"/>
                <a:cs typeface="Onest"/>
                <a:sym typeface="Onest"/>
              </a:rPr>
              <a:t>7</a:t>
            </a:r>
            <a:endParaRPr sz="1200">
              <a:solidFill>
                <a:schemeClr val="dk1"/>
              </a:solidFill>
              <a:latin typeface="Onest"/>
              <a:ea typeface="Onest"/>
              <a:cs typeface="Onest"/>
              <a:sym typeface="Ones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9"/>
                                        </p:tgtEl>
                                        <p:attrNameLst>
                                          <p:attrName>style.visibility</p:attrName>
                                        </p:attrNameLst>
                                      </p:cBhvr>
                                      <p:to>
                                        <p:strVal val="visible"/>
                                      </p:to>
                                    </p:set>
                                    <p:animEffect filter="fade" transition="in">
                                      <p:cBhvr>
                                        <p:cTn dur="1000"/>
                                        <p:tgtEl>
                                          <p:spTgt spid="43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sp>
        <p:nvSpPr>
          <p:cNvPr id="445" name="Google Shape;445;p56"/>
          <p:cNvSpPr txBox="1"/>
          <p:nvPr>
            <p:ph type="title"/>
          </p:nvPr>
        </p:nvSpPr>
        <p:spPr>
          <a:xfrm>
            <a:off x="1438200" y="1942225"/>
            <a:ext cx="6267600" cy="1551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500">
                <a:latin typeface="Catamaran"/>
                <a:ea typeface="Catamaran"/>
                <a:cs typeface="Catamaran"/>
                <a:sym typeface="Catamaran"/>
              </a:rPr>
              <a:t>DATA OVERVIEW </a:t>
            </a:r>
            <a:endParaRPr sz="3300">
              <a:latin typeface="Catamaran"/>
              <a:ea typeface="Catamaran"/>
              <a:cs typeface="Catamaran"/>
              <a:sym typeface="Catamaran"/>
            </a:endParaRPr>
          </a:p>
          <a:p>
            <a:pPr indent="0" lvl="0" marL="0" rtl="0" algn="l">
              <a:spcBef>
                <a:spcPts val="0"/>
              </a:spcBef>
              <a:spcAft>
                <a:spcPts val="0"/>
              </a:spcAft>
              <a:buNone/>
            </a:pPr>
            <a:r>
              <a:t/>
            </a:r>
            <a:endParaRPr/>
          </a:p>
        </p:txBody>
      </p:sp>
      <p:sp>
        <p:nvSpPr>
          <p:cNvPr id="446" name="Google Shape;446;p56"/>
          <p:cNvSpPr txBox="1"/>
          <p:nvPr>
            <p:ph idx="2" type="title"/>
          </p:nvPr>
        </p:nvSpPr>
        <p:spPr>
          <a:xfrm>
            <a:off x="3960450" y="911272"/>
            <a:ext cx="1223100" cy="955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0" lang="en">
                <a:latin typeface="Catamaran ExtraBold"/>
                <a:ea typeface="Catamaran ExtraBold"/>
                <a:cs typeface="Catamaran ExtraBold"/>
                <a:sym typeface="Catamaran ExtraBold"/>
              </a:rPr>
              <a:t>02</a:t>
            </a:r>
            <a:endParaRPr b="0">
              <a:latin typeface="Catamaran ExtraBold"/>
              <a:ea typeface="Catamaran ExtraBold"/>
              <a:cs typeface="Catamaran ExtraBold"/>
              <a:sym typeface="Catamaran ExtraBold"/>
            </a:endParaRPr>
          </a:p>
        </p:txBody>
      </p:sp>
      <p:grpSp>
        <p:nvGrpSpPr>
          <p:cNvPr id="447" name="Google Shape;447;p56"/>
          <p:cNvGrpSpPr/>
          <p:nvPr/>
        </p:nvGrpSpPr>
        <p:grpSpPr>
          <a:xfrm>
            <a:off x="-670838" y="-1631700"/>
            <a:ext cx="2877606" cy="2542980"/>
            <a:chOff x="-362238" y="-1775525"/>
            <a:chExt cx="2877606" cy="2542980"/>
          </a:xfrm>
        </p:grpSpPr>
        <p:sp>
          <p:nvSpPr>
            <p:cNvPr id="448" name="Google Shape;448;p56"/>
            <p:cNvSpPr/>
            <p:nvPr/>
          </p:nvSpPr>
          <p:spPr>
            <a:xfrm>
              <a:off x="-45350" y="-1775525"/>
              <a:ext cx="2560719" cy="2542980"/>
            </a:xfrm>
            <a:custGeom>
              <a:rect b="b" l="l" r="r" t="t"/>
              <a:pathLst>
                <a:path extrusionOk="0" h="849" w="853">
                  <a:moveTo>
                    <a:pt x="360" y="812"/>
                  </a:moveTo>
                  <a:cubicBezTo>
                    <a:pt x="39" y="495"/>
                    <a:pt x="39" y="495"/>
                    <a:pt x="39" y="495"/>
                  </a:cubicBezTo>
                  <a:cubicBezTo>
                    <a:pt x="0" y="456"/>
                    <a:pt x="0" y="392"/>
                    <a:pt x="39" y="354"/>
                  </a:cubicBezTo>
                  <a:cubicBezTo>
                    <a:pt x="360" y="37"/>
                    <a:pt x="360" y="37"/>
                    <a:pt x="360" y="37"/>
                  </a:cubicBezTo>
                  <a:cubicBezTo>
                    <a:pt x="397" y="0"/>
                    <a:pt x="456" y="0"/>
                    <a:pt x="494" y="37"/>
                  </a:cubicBezTo>
                  <a:cubicBezTo>
                    <a:pt x="814" y="354"/>
                    <a:pt x="814" y="354"/>
                    <a:pt x="814" y="354"/>
                  </a:cubicBezTo>
                  <a:cubicBezTo>
                    <a:pt x="853" y="392"/>
                    <a:pt x="853" y="456"/>
                    <a:pt x="814" y="495"/>
                  </a:cubicBezTo>
                  <a:cubicBezTo>
                    <a:pt x="494" y="812"/>
                    <a:pt x="494" y="812"/>
                    <a:pt x="494" y="812"/>
                  </a:cubicBezTo>
                  <a:cubicBezTo>
                    <a:pt x="456" y="849"/>
                    <a:pt x="397" y="849"/>
                    <a:pt x="360" y="812"/>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9" name="Google Shape;449;p56"/>
            <p:cNvSpPr/>
            <p:nvPr/>
          </p:nvSpPr>
          <p:spPr>
            <a:xfrm>
              <a:off x="-362238" y="-1071732"/>
              <a:ext cx="1532504" cy="1521883"/>
            </a:xfrm>
            <a:custGeom>
              <a:rect b="b" l="l" r="r" t="t"/>
              <a:pathLst>
                <a:path extrusionOk="0" h="849" w="853">
                  <a:moveTo>
                    <a:pt x="360" y="812"/>
                  </a:moveTo>
                  <a:cubicBezTo>
                    <a:pt x="39" y="495"/>
                    <a:pt x="39" y="495"/>
                    <a:pt x="39" y="495"/>
                  </a:cubicBezTo>
                  <a:cubicBezTo>
                    <a:pt x="0" y="456"/>
                    <a:pt x="0" y="392"/>
                    <a:pt x="39" y="354"/>
                  </a:cubicBezTo>
                  <a:cubicBezTo>
                    <a:pt x="360" y="37"/>
                    <a:pt x="360" y="37"/>
                    <a:pt x="360" y="37"/>
                  </a:cubicBezTo>
                  <a:cubicBezTo>
                    <a:pt x="397" y="0"/>
                    <a:pt x="456" y="0"/>
                    <a:pt x="494" y="37"/>
                  </a:cubicBezTo>
                  <a:cubicBezTo>
                    <a:pt x="814" y="354"/>
                    <a:pt x="814" y="354"/>
                    <a:pt x="814" y="354"/>
                  </a:cubicBezTo>
                  <a:cubicBezTo>
                    <a:pt x="853" y="392"/>
                    <a:pt x="853" y="456"/>
                    <a:pt x="814" y="495"/>
                  </a:cubicBezTo>
                  <a:cubicBezTo>
                    <a:pt x="494" y="812"/>
                    <a:pt x="494" y="812"/>
                    <a:pt x="494" y="812"/>
                  </a:cubicBezTo>
                  <a:cubicBezTo>
                    <a:pt x="456" y="849"/>
                    <a:pt x="397" y="849"/>
                    <a:pt x="360" y="812"/>
                  </a:cubicBezTo>
                  <a:close/>
                </a:path>
              </a:pathLst>
            </a:custGeom>
            <a:solidFill>
              <a:srgbClr val="33CFF8">
                <a:alpha val="5346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pic>
        <p:nvPicPr>
          <p:cNvPr id="450" name="Google Shape;450;p56"/>
          <p:cNvPicPr preferRelativeResize="0"/>
          <p:nvPr/>
        </p:nvPicPr>
        <p:blipFill>
          <a:blip r:embed="rId3">
            <a:alphaModFix/>
          </a:blip>
          <a:stretch>
            <a:fillRect/>
          </a:stretch>
        </p:blipFill>
        <p:spPr>
          <a:xfrm rot="10800000">
            <a:off x="6639623" y="3569263"/>
            <a:ext cx="3587600" cy="2515475"/>
          </a:xfrm>
          <a:prstGeom prst="rect">
            <a:avLst/>
          </a:prstGeom>
          <a:noFill/>
          <a:ln>
            <a:noFill/>
          </a:ln>
        </p:spPr>
      </p:pic>
      <p:sp>
        <p:nvSpPr>
          <p:cNvPr id="451" name="Google Shape;451;p56"/>
          <p:cNvSpPr txBox="1"/>
          <p:nvPr>
            <p:ph idx="1" type="subTitle"/>
          </p:nvPr>
        </p:nvSpPr>
        <p:spPr>
          <a:xfrm>
            <a:off x="3023950" y="3121975"/>
            <a:ext cx="4332900" cy="447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atamaran Medium"/>
                <a:ea typeface="Catamaran Medium"/>
                <a:cs typeface="Catamaran Medium"/>
                <a:sym typeface="Catamaran Medium"/>
              </a:rPr>
              <a:t>Exploratory Analysis and Preprocessing</a:t>
            </a:r>
            <a:endParaRPr>
              <a:latin typeface="Catamaran Medium"/>
              <a:ea typeface="Catamaran Medium"/>
              <a:cs typeface="Catamaran Medium"/>
              <a:sym typeface="Catamaran Medium"/>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pic>
        <p:nvPicPr>
          <p:cNvPr id="456" name="Google Shape;456;p57"/>
          <p:cNvPicPr preferRelativeResize="0"/>
          <p:nvPr/>
        </p:nvPicPr>
        <p:blipFill>
          <a:blip r:embed="rId4">
            <a:alphaModFix/>
          </a:blip>
          <a:stretch>
            <a:fillRect/>
          </a:stretch>
        </p:blipFill>
        <p:spPr>
          <a:xfrm>
            <a:off x="2216627" y="427475"/>
            <a:ext cx="4197750" cy="4716025"/>
          </a:xfrm>
          <a:prstGeom prst="rect">
            <a:avLst/>
          </a:prstGeom>
          <a:noFill/>
          <a:ln>
            <a:noFill/>
          </a:ln>
        </p:spPr>
      </p:pic>
      <p:sp>
        <p:nvSpPr>
          <p:cNvPr id="457" name="Google Shape;457;p57"/>
          <p:cNvSpPr/>
          <p:nvPr/>
        </p:nvSpPr>
        <p:spPr>
          <a:xfrm>
            <a:off x="2318450" y="1892175"/>
            <a:ext cx="3906900" cy="1482600"/>
          </a:xfrm>
          <a:prstGeom prst="rect">
            <a:avLst/>
          </a:prstGeom>
          <a:noFill/>
          <a:ln cap="flat" cmpd="sng" w="952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nest"/>
              <a:ea typeface="Onest"/>
              <a:cs typeface="Onest"/>
              <a:sym typeface="Onest"/>
            </a:endParaRPr>
          </a:p>
        </p:txBody>
      </p:sp>
      <p:sp>
        <p:nvSpPr>
          <p:cNvPr id="458" name="Google Shape;458;p57"/>
          <p:cNvSpPr/>
          <p:nvPr/>
        </p:nvSpPr>
        <p:spPr>
          <a:xfrm>
            <a:off x="2318452" y="3437725"/>
            <a:ext cx="3906900" cy="2844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nest"/>
              <a:ea typeface="Onest"/>
              <a:cs typeface="Onest"/>
              <a:sym typeface="Onest"/>
            </a:endParaRPr>
          </a:p>
        </p:txBody>
      </p:sp>
      <p:sp>
        <p:nvSpPr>
          <p:cNvPr id="459" name="Google Shape;459;p57"/>
          <p:cNvSpPr txBox="1"/>
          <p:nvPr/>
        </p:nvSpPr>
        <p:spPr>
          <a:xfrm>
            <a:off x="33600" y="-30050"/>
            <a:ext cx="8563800" cy="4311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1200"/>
              </a:spcBef>
              <a:spcAft>
                <a:spcPts val="1200"/>
              </a:spcAft>
              <a:buNone/>
            </a:pPr>
            <a:r>
              <a:rPr b="1" lang="en" sz="1600">
                <a:solidFill>
                  <a:srgbClr val="26529E"/>
                </a:solidFill>
                <a:latin typeface="Catamaran"/>
                <a:ea typeface="Catamaran"/>
                <a:cs typeface="Catamaran"/>
                <a:sym typeface="Catamaran"/>
              </a:rPr>
              <a:t>Example of a real radiology report</a:t>
            </a:r>
            <a:endParaRPr b="1" sz="1600">
              <a:solidFill>
                <a:srgbClr val="26529E"/>
              </a:solidFill>
              <a:latin typeface="Catamaran"/>
              <a:ea typeface="Catamaran"/>
              <a:cs typeface="Catamaran"/>
              <a:sym typeface="Catamaran"/>
            </a:endParaRPr>
          </a:p>
        </p:txBody>
      </p:sp>
      <p:cxnSp>
        <p:nvCxnSpPr>
          <p:cNvPr id="460" name="Google Shape;460;p57"/>
          <p:cNvCxnSpPr/>
          <p:nvPr/>
        </p:nvCxnSpPr>
        <p:spPr>
          <a:xfrm flipH="1" rot="10800000">
            <a:off x="6225350" y="2754613"/>
            <a:ext cx="548700" cy="7200"/>
          </a:xfrm>
          <a:prstGeom prst="straightConnector1">
            <a:avLst/>
          </a:prstGeom>
          <a:noFill/>
          <a:ln cap="flat" cmpd="sng" w="19050">
            <a:solidFill>
              <a:srgbClr val="595959"/>
            </a:solidFill>
            <a:prstDash val="solid"/>
            <a:round/>
            <a:headEnd len="med" w="med" type="none"/>
            <a:tailEnd len="med" w="med" type="triangle"/>
          </a:ln>
        </p:spPr>
      </p:cxnSp>
      <p:sp>
        <p:nvSpPr>
          <p:cNvPr id="461" name="Google Shape;461;p57"/>
          <p:cNvSpPr txBox="1"/>
          <p:nvPr/>
        </p:nvSpPr>
        <p:spPr>
          <a:xfrm>
            <a:off x="6774050" y="2576075"/>
            <a:ext cx="1794600" cy="96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chemeClr val="dk1"/>
                </a:solidFill>
                <a:latin typeface="Catamaran"/>
                <a:ea typeface="Catamaran"/>
                <a:cs typeface="Catamaran"/>
                <a:sym typeface="Catamaran"/>
              </a:rPr>
              <a:t>R2Gen2’s Target Area</a:t>
            </a:r>
            <a:r>
              <a:rPr lang="en" sz="1200">
                <a:solidFill>
                  <a:schemeClr val="dk1"/>
                </a:solidFill>
                <a:latin typeface="Catamaran Medium"/>
                <a:ea typeface="Catamaran Medium"/>
                <a:cs typeface="Catamaran Medium"/>
                <a:sym typeface="Catamaran Medium"/>
              </a:rPr>
              <a:t> </a:t>
            </a:r>
            <a:r>
              <a:rPr b="1" lang="en" sz="1200">
                <a:solidFill>
                  <a:schemeClr val="dk1"/>
                </a:solidFill>
                <a:latin typeface="Catamaran"/>
                <a:ea typeface="Catamaran"/>
                <a:cs typeface="Catamaran"/>
                <a:sym typeface="Catamaran"/>
              </a:rPr>
              <a:t>!</a:t>
            </a:r>
            <a:endParaRPr b="1" sz="1200">
              <a:solidFill>
                <a:schemeClr val="dk1"/>
              </a:solidFill>
              <a:latin typeface="Catamaran"/>
              <a:ea typeface="Catamaran"/>
              <a:cs typeface="Catamaran"/>
              <a:sym typeface="Catamaran"/>
            </a:endParaRPr>
          </a:p>
        </p:txBody>
      </p:sp>
      <p:sp>
        <p:nvSpPr>
          <p:cNvPr id="462" name="Google Shape;462;p57"/>
          <p:cNvSpPr txBox="1"/>
          <p:nvPr/>
        </p:nvSpPr>
        <p:spPr>
          <a:xfrm>
            <a:off x="8784450" y="4774200"/>
            <a:ext cx="3075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Onest"/>
                <a:ea typeface="Onest"/>
                <a:cs typeface="Onest"/>
                <a:sym typeface="Onest"/>
              </a:rPr>
              <a:t>8</a:t>
            </a:r>
            <a:endParaRPr sz="1200">
              <a:solidFill>
                <a:schemeClr val="dk1"/>
              </a:solidFill>
              <a:latin typeface="Onest"/>
              <a:ea typeface="Onest"/>
              <a:cs typeface="Onest"/>
              <a:sym typeface="Onest"/>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sp>
        <p:nvSpPr>
          <p:cNvPr id="467" name="Google Shape;467;p58"/>
          <p:cNvSpPr txBox="1"/>
          <p:nvPr/>
        </p:nvSpPr>
        <p:spPr>
          <a:xfrm>
            <a:off x="77150" y="0"/>
            <a:ext cx="8818800" cy="714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1200"/>
              </a:spcBef>
              <a:spcAft>
                <a:spcPts val="1200"/>
              </a:spcAft>
              <a:buNone/>
            </a:pPr>
            <a:r>
              <a:rPr lang="en" sz="1600">
                <a:solidFill>
                  <a:srgbClr val="26529E"/>
                </a:solidFill>
                <a:latin typeface="Catamaran Medium"/>
                <a:ea typeface="Catamaran Medium"/>
                <a:cs typeface="Catamaran Medium"/>
                <a:sym typeface="Catamaran Medium"/>
              </a:rPr>
              <a:t>A dataset of </a:t>
            </a:r>
            <a:r>
              <a:rPr b="1" lang="en" sz="1600">
                <a:solidFill>
                  <a:srgbClr val="26529E"/>
                </a:solidFill>
                <a:latin typeface="Catamaran"/>
                <a:ea typeface="Catamaran"/>
                <a:cs typeface="Catamaran"/>
                <a:sym typeface="Catamaran"/>
              </a:rPr>
              <a:t>Chest X-ray images</a:t>
            </a:r>
            <a:r>
              <a:rPr lang="en" sz="1600">
                <a:solidFill>
                  <a:srgbClr val="26529E"/>
                </a:solidFill>
                <a:latin typeface="Catamaran Medium"/>
                <a:ea typeface="Catamaran Medium"/>
                <a:cs typeface="Catamaran Medium"/>
                <a:sym typeface="Catamaran Medium"/>
              </a:rPr>
              <a:t> and </a:t>
            </a:r>
            <a:r>
              <a:rPr b="1" lang="en" sz="1600">
                <a:solidFill>
                  <a:srgbClr val="26529E"/>
                </a:solidFill>
                <a:latin typeface="Catamaran"/>
                <a:ea typeface="Catamaran"/>
                <a:cs typeface="Catamaran"/>
                <a:sym typeface="Catamaran"/>
              </a:rPr>
              <a:t>reports</a:t>
            </a:r>
            <a:r>
              <a:rPr lang="en" sz="1600">
                <a:solidFill>
                  <a:srgbClr val="26529E"/>
                </a:solidFill>
                <a:latin typeface="Catamaran Medium"/>
                <a:ea typeface="Catamaran Medium"/>
                <a:cs typeface="Catamaran Medium"/>
                <a:sym typeface="Catamaran Medium"/>
              </a:rPr>
              <a:t> sourced from the </a:t>
            </a:r>
            <a:br>
              <a:rPr lang="en" sz="1600">
                <a:solidFill>
                  <a:srgbClr val="26529E"/>
                </a:solidFill>
                <a:latin typeface="Catamaran Medium"/>
                <a:ea typeface="Catamaran Medium"/>
                <a:cs typeface="Catamaran Medium"/>
                <a:sym typeface="Catamaran Medium"/>
              </a:rPr>
            </a:br>
            <a:r>
              <a:rPr b="1" lang="en" sz="1600">
                <a:solidFill>
                  <a:srgbClr val="26529E"/>
                </a:solidFill>
                <a:latin typeface="Catamaran"/>
                <a:ea typeface="Catamaran"/>
                <a:cs typeface="Catamaran"/>
                <a:sym typeface="Catamaran"/>
              </a:rPr>
              <a:t>Indiana Network for Patient Care</a:t>
            </a:r>
            <a:r>
              <a:rPr lang="en" sz="1600">
                <a:solidFill>
                  <a:srgbClr val="26529E"/>
                </a:solidFill>
                <a:latin typeface="Catamaran Medium"/>
                <a:ea typeface="Catamaran Medium"/>
                <a:cs typeface="Catamaran Medium"/>
                <a:sym typeface="Catamaran Medium"/>
              </a:rPr>
              <a:t> was utilized.</a:t>
            </a:r>
            <a:endParaRPr sz="1600">
              <a:solidFill>
                <a:srgbClr val="26529E"/>
              </a:solidFill>
              <a:latin typeface="Catamaran Medium"/>
              <a:ea typeface="Catamaran Medium"/>
              <a:cs typeface="Catamaran Medium"/>
              <a:sym typeface="Catamaran Medium"/>
            </a:endParaRPr>
          </a:p>
        </p:txBody>
      </p:sp>
      <p:pic>
        <p:nvPicPr>
          <p:cNvPr id="468" name="Google Shape;468;p58"/>
          <p:cNvPicPr preferRelativeResize="0"/>
          <p:nvPr/>
        </p:nvPicPr>
        <p:blipFill>
          <a:blip r:embed="rId4">
            <a:alphaModFix/>
          </a:blip>
          <a:stretch>
            <a:fillRect/>
          </a:stretch>
        </p:blipFill>
        <p:spPr>
          <a:xfrm>
            <a:off x="375075" y="895900"/>
            <a:ext cx="1832817" cy="1891188"/>
          </a:xfrm>
          <a:prstGeom prst="rect">
            <a:avLst/>
          </a:prstGeom>
          <a:noFill/>
          <a:ln>
            <a:noFill/>
          </a:ln>
        </p:spPr>
      </p:pic>
      <p:pic>
        <p:nvPicPr>
          <p:cNvPr id="469" name="Google Shape;469;p58"/>
          <p:cNvPicPr preferRelativeResize="0"/>
          <p:nvPr/>
        </p:nvPicPr>
        <p:blipFill>
          <a:blip r:embed="rId5">
            <a:alphaModFix/>
          </a:blip>
          <a:stretch>
            <a:fillRect/>
          </a:stretch>
        </p:blipFill>
        <p:spPr>
          <a:xfrm>
            <a:off x="190025" y="2920250"/>
            <a:ext cx="2202925" cy="1593800"/>
          </a:xfrm>
          <a:prstGeom prst="rect">
            <a:avLst/>
          </a:prstGeom>
          <a:noFill/>
          <a:ln>
            <a:noFill/>
          </a:ln>
        </p:spPr>
      </p:pic>
      <p:sp>
        <p:nvSpPr>
          <p:cNvPr id="470" name="Google Shape;470;p58"/>
          <p:cNvSpPr txBox="1"/>
          <p:nvPr/>
        </p:nvSpPr>
        <p:spPr>
          <a:xfrm>
            <a:off x="0" y="4960725"/>
            <a:ext cx="5518200" cy="2538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n" sz="500">
                <a:solidFill>
                  <a:srgbClr val="434343"/>
                </a:solidFill>
                <a:latin typeface="Catamaran"/>
                <a:ea typeface="Catamaran"/>
                <a:cs typeface="Catamaran"/>
                <a:sym typeface="Catamaran"/>
              </a:rPr>
              <a:t>Source Link : </a:t>
            </a:r>
            <a:r>
              <a:rPr b="1" i="1" lang="en" sz="500" u="sng">
                <a:solidFill>
                  <a:srgbClr val="434343"/>
                </a:solidFill>
                <a:latin typeface="Catamaran"/>
                <a:ea typeface="Catamaran"/>
                <a:cs typeface="Catamaran"/>
                <a:sym typeface="Catamaran"/>
                <a:hlinkClick r:id="rId6">
                  <a:extLst>
                    <a:ext uri="{A12FA001-AC4F-418D-AE19-62706E023703}">
                      <ahyp:hlinkClr val="tx"/>
                    </a:ext>
                  </a:extLst>
                </a:hlinkClick>
              </a:rPr>
              <a:t>https://openi.nlm.nih.gov/imgs/collections/NLMCXR_reports.tgz</a:t>
            </a:r>
            <a:r>
              <a:rPr b="1" i="1" lang="en" sz="500">
                <a:solidFill>
                  <a:srgbClr val="434343"/>
                </a:solidFill>
                <a:latin typeface="Catamaran"/>
                <a:ea typeface="Catamaran"/>
                <a:cs typeface="Catamaran"/>
                <a:sym typeface="Catamaran"/>
              </a:rPr>
              <a:t> </a:t>
            </a:r>
            <a:endParaRPr b="1" i="1" sz="500">
              <a:solidFill>
                <a:srgbClr val="434343"/>
              </a:solidFill>
              <a:latin typeface="Catamaran"/>
              <a:ea typeface="Catamaran"/>
              <a:cs typeface="Catamaran"/>
              <a:sym typeface="Catamaran"/>
            </a:endParaRPr>
          </a:p>
        </p:txBody>
      </p:sp>
      <p:sp>
        <p:nvSpPr>
          <p:cNvPr id="471" name="Google Shape;471;p58"/>
          <p:cNvSpPr txBox="1"/>
          <p:nvPr/>
        </p:nvSpPr>
        <p:spPr>
          <a:xfrm>
            <a:off x="1228800" y="4706900"/>
            <a:ext cx="6534000" cy="25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434343"/>
                </a:solidFill>
                <a:latin typeface="Catamaran Light"/>
                <a:ea typeface="Catamaran Light"/>
                <a:cs typeface="Catamaran Light"/>
                <a:sym typeface="Catamaran Light"/>
              </a:rPr>
              <a:t>     Indication           Findings        Impression          Affiliation            Radiologist         Technician          Report Type   </a:t>
            </a:r>
            <a:endParaRPr sz="1100">
              <a:solidFill>
                <a:srgbClr val="434343"/>
              </a:solidFill>
              <a:latin typeface="Catamaran Light"/>
              <a:ea typeface="Catamaran Light"/>
              <a:cs typeface="Catamaran Light"/>
              <a:sym typeface="Catamaran Light"/>
            </a:endParaRPr>
          </a:p>
        </p:txBody>
      </p:sp>
      <p:sp>
        <p:nvSpPr>
          <p:cNvPr id="472" name="Google Shape;472;p58"/>
          <p:cNvSpPr/>
          <p:nvPr/>
        </p:nvSpPr>
        <p:spPr>
          <a:xfrm>
            <a:off x="1275525" y="4772600"/>
            <a:ext cx="161700" cy="149400"/>
          </a:xfrm>
          <a:prstGeom prst="rect">
            <a:avLst/>
          </a:prstGeom>
          <a:solidFill>
            <a:srgbClr val="6AA84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tamaran Light"/>
              <a:ea typeface="Catamaran Light"/>
              <a:cs typeface="Catamaran Light"/>
              <a:sym typeface="Catamaran Light"/>
            </a:endParaRPr>
          </a:p>
        </p:txBody>
      </p:sp>
      <p:sp>
        <p:nvSpPr>
          <p:cNvPr id="473" name="Google Shape;473;p58"/>
          <p:cNvSpPr/>
          <p:nvPr/>
        </p:nvSpPr>
        <p:spPr>
          <a:xfrm>
            <a:off x="2182550" y="4772600"/>
            <a:ext cx="161700" cy="149400"/>
          </a:xfrm>
          <a:prstGeom prst="rect">
            <a:avLst/>
          </a:prstGeom>
          <a:solidFill>
            <a:srgbClr val="A64D7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tamaran Light"/>
              <a:ea typeface="Catamaran Light"/>
              <a:cs typeface="Catamaran Light"/>
              <a:sym typeface="Catamaran Light"/>
            </a:endParaRPr>
          </a:p>
        </p:txBody>
      </p:sp>
      <p:sp>
        <p:nvSpPr>
          <p:cNvPr id="474" name="Google Shape;474;p58"/>
          <p:cNvSpPr/>
          <p:nvPr/>
        </p:nvSpPr>
        <p:spPr>
          <a:xfrm>
            <a:off x="2925800" y="4772600"/>
            <a:ext cx="161700" cy="149400"/>
          </a:xfrm>
          <a:prstGeom prst="rect">
            <a:avLst/>
          </a:prstGeom>
          <a:solidFill>
            <a:srgbClr val="674EA7"/>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tamaran Light"/>
              <a:ea typeface="Catamaran Light"/>
              <a:cs typeface="Catamaran Light"/>
              <a:sym typeface="Catamaran Light"/>
            </a:endParaRPr>
          </a:p>
        </p:txBody>
      </p:sp>
      <p:sp>
        <p:nvSpPr>
          <p:cNvPr id="475" name="Google Shape;475;p58"/>
          <p:cNvSpPr/>
          <p:nvPr/>
        </p:nvSpPr>
        <p:spPr>
          <a:xfrm>
            <a:off x="3863863" y="4772600"/>
            <a:ext cx="161700" cy="149400"/>
          </a:xfrm>
          <a:prstGeom prst="rect">
            <a:avLst/>
          </a:prstGeom>
          <a:solidFill>
            <a:srgbClr val="FFD966"/>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tamaran Light"/>
              <a:ea typeface="Catamaran Light"/>
              <a:cs typeface="Catamaran Light"/>
              <a:sym typeface="Catamaran Light"/>
            </a:endParaRPr>
          </a:p>
        </p:txBody>
      </p:sp>
      <p:sp>
        <p:nvSpPr>
          <p:cNvPr id="476" name="Google Shape;476;p58"/>
          <p:cNvSpPr/>
          <p:nvPr/>
        </p:nvSpPr>
        <p:spPr>
          <a:xfrm>
            <a:off x="4787850" y="4772600"/>
            <a:ext cx="161700" cy="149400"/>
          </a:xfrm>
          <a:prstGeom prst="rect">
            <a:avLst/>
          </a:prstGeom>
          <a:solidFill>
            <a:srgbClr val="0B5394"/>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tamaran Light"/>
              <a:ea typeface="Catamaran Light"/>
              <a:cs typeface="Catamaran Light"/>
              <a:sym typeface="Catamaran Light"/>
            </a:endParaRPr>
          </a:p>
        </p:txBody>
      </p:sp>
      <p:sp>
        <p:nvSpPr>
          <p:cNvPr id="477" name="Google Shape;477;p58"/>
          <p:cNvSpPr/>
          <p:nvPr/>
        </p:nvSpPr>
        <p:spPr>
          <a:xfrm>
            <a:off x="5704763" y="4772600"/>
            <a:ext cx="161700" cy="149400"/>
          </a:xfrm>
          <a:prstGeom prst="rect">
            <a:avLst/>
          </a:prstGeom>
          <a:solidFill>
            <a:srgbClr val="CC0000"/>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tamaran Light"/>
              <a:ea typeface="Catamaran Light"/>
              <a:cs typeface="Catamaran Light"/>
              <a:sym typeface="Catamaran Light"/>
            </a:endParaRPr>
          </a:p>
        </p:txBody>
      </p:sp>
      <p:sp>
        <p:nvSpPr>
          <p:cNvPr id="478" name="Google Shape;478;p58"/>
          <p:cNvSpPr/>
          <p:nvPr/>
        </p:nvSpPr>
        <p:spPr>
          <a:xfrm>
            <a:off x="6621700" y="4772600"/>
            <a:ext cx="161700" cy="149400"/>
          </a:xfrm>
          <a:prstGeom prst="rect">
            <a:avLst/>
          </a:prstGeom>
          <a:solidFill>
            <a:srgbClr val="BF9000"/>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BF9000"/>
              </a:solidFill>
              <a:latin typeface="Catamaran Light"/>
              <a:ea typeface="Catamaran Light"/>
              <a:cs typeface="Catamaran Light"/>
              <a:sym typeface="Catamaran Light"/>
            </a:endParaRPr>
          </a:p>
        </p:txBody>
      </p:sp>
      <p:sp>
        <p:nvSpPr>
          <p:cNvPr id="479" name="Google Shape;479;p58"/>
          <p:cNvSpPr/>
          <p:nvPr/>
        </p:nvSpPr>
        <p:spPr>
          <a:xfrm>
            <a:off x="3258463" y="895863"/>
            <a:ext cx="4513500" cy="3666600"/>
          </a:xfrm>
          <a:prstGeom prst="rect">
            <a:avLst/>
          </a:prstGeom>
          <a:solidFill>
            <a:srgbClr val="FFFFF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100">
                <a:solidFill>
                  <a:srgbClr val="38761D"/>
                </a:solidFill>
                <a:latin typeface="Courier New"/>
                <a:ea typeface="Courier New"/>
                <a:cs typeface="Courier New"/>
                <a:sym typeface="Courier New"/>
              </a:rPr>
              <a:t>Label="INDICATION"&gt;Positive TB test</a:t>
            </a:r>
            <a:endParaRPr b="1" sz="1100">
              <a:solidFill>
                <a:srgbClr val="38761D"/>
              </a:solidFill>
              <a:latin typeface="Courier New"/>
              <a:ea typeface="Courier New"/>
              <a:cs typeface="Courier New"/>
              <a:sym typeface="Courier New"/>
            </a:endParaRPr>
          </a:p>
          <a:p>
            <a:pPr indent="0" lvl="0" marL="127000" rtl="0" algn="l">
              <a:lnSpc>
                <a:spcPct val="115000"/>
              </a:lnSpc>
              <a:spcBef>
                <a:spcPts val="0"/>
              </a:spcBef>
              <a:spcAft>
                <a:spcPts val="0"/>
              </a:spcAft>
              <a:buNone/>
            </a:pPr>
            <a:r>
              <a:rPr b="1" lang="en" sz="1100">
                <a:solidFill>
                  <a:srgbClr val="A64D79"/>
                </a:solidFill>
                <a:latin typeface="Courier New"/>
                <a:ea typeface="Courier New"/>
                <a:cs typeface="Courier New"/>
                <a:sym typeface="Courier New"/>
              </a:rPr>
              <a:t>Label="FINDINGS"&gt;The cardiac silhouette and mediastinum size are within normal limits. There is no pulmonary edema. There is no focal consolidation. There are no XXXX of a pleural effusion. There is no evidence of pneumothorax.</a:t>
            </a:r>
            <a:endParaRPr b="1" sz="1100">
              <a:solidFill>
                <a:srgbClr val="A64D79"/>
              </a:solidFill>
              <a:latin typeface="Courier New"/>
              <a:ea typeface="Courier New"/>
              <a:cs typeface="Courier New"/>
              <a:sym typeface="Courier New"/>
            </a:endParaRPr>
          </a:p>
          <a:p>
            <a:pPr indent="0" lvl="0" marL="127000" rtl="0" algn="l">
              <a:lnSpc>
                <a:spcPct val="115000"/>
              </a:lnSpc>
              <a:spcBef>
                <a:spcPts val="0"/>
              </a:spcBef>
              <a:spcAft>
                <a:spcPts val="0"/>
              </a:spcAft>
              <a:buNone/>
            </a:pPr>
            <a:r>
              <a:rPr b="1" lang="en" sz="1100">
                <a:solidFill>
                  <a:srgbClr val="674EA7"/>
                </a:solidFill>
                <a:latin typeface="Courier New"/>
                <a:ea typeface="Courier New"/>
                <a:cs typeface="Courier New"/>
                <a:sym typeface="Courier New"/>
              </a:rPr>
              <a:t>Label="IMPRESSION"&gt;Normal chest x-XXXX.</a:t>
            </a:r>
            <a:endParaRPr b="1" sz="1100">
              <a:latin typeface="Courier New"/>
              <a:ea typeface="Courier New"/>
              <a:cs typeface="Courier New"/>
              <a:sym typeface="Courier New"/>
            </a:endParaRPr>
          </a:p>
          <a:p>
            <a:pPr indent="0" lvl="0" marL="0" rtl="0" algn="l">
              <a:spcBef>
                <a:spcPts val="0"/>
              </a:spcBef>
              <a:spcAft>
                <a:spcPts val="0"/>
              </a:spcAft>
              <a:buNone/>
            </a:pPr>
            <a:r>
              <a:rPr b="1" lang="en" sz="1100">
                <a:solidFill>
                  <a:srgbClr val="F1C232"/>
                </a:solidFill>
                <a:latin typeface="Courier New"/>
                <a:ea typeface="Courier New"/>
                <a:cs typeface="Courier New"/>
                <a:sym typeface="Courier New"/>
              </a:rPr>
              <a:t> &lt;Affiliation&gt;Indiana University&lt;/Affiliation&gt;</a:t>
            </a:r>
            <a:endParaRPr b="1" sz="1100">
              <a:solidFill>
                <a:srgbClr val="F1C232"/>
              </a:solidFill>
              <a:latin typeface="Courier New"/>
              <a:ea typeface="Courier New"/>
              <a:cs typeface="Courier New"/>
              <a:sym typeface="Courier New"/>
            </a:endParaRPr>
          </a:p>
          <a:p>
            <a:pPr indent="0" lvl="0" marL="254000" rtl="0" algn="l">
              <a:lnSpc>
                <a:spcPct val="115000"/>
              </a:lnSpc>
              <a:spcBef>
                <a:spcPts val="0"/>
              </a:spcBef>
              <a:spcAft>
                <a:spcPts val="0"/>
              </a:spcAft>
              <a:buNone/>
            </a:pPr>
            <a:r>
              <a:rPr b="1" lang="en" sz="1100">
                <a:solidFill>
                  <a:srgbClr val="1155CC"/>
                </a:solidFill>
                <a:latin typeface="Courier New"/>
                <a:ea typeface="Courier New"/>
                <a:cs typeface="Courier New"/>
                <a:sym typeface="Courier New"/>
              </a:rPr>
              <a:t>&lt;LastName&gt;Kohli&lt;/LastName&gt;</a:t>
            </a:r>
            <a:endParaRPr b="1" sz="1100">
              <a:solidFill>
                <a:srgbClr val="1155CC"/>
              </a:solidFill>
              <a:latin typeface="Courier New"/>
              <a:ea typeface="Courier New"/>
              <a:cs typeface="Courier New"/>
              <a:sym typeface="Courier New"/>
            </a:endParaRPr>
          </a:p>
          <a:p>
            <a:pPr indent="0" lvl="0" marL="254000" rtl="0" algn="l">
              <a:lnSpc>
                <a:spcPct val="115000"/>
              </a:lnSpc>
              <a:spcBef>
                <a:spcPts val="0"/>
              </a:spcBef>
              <a:spcAft>
                <a:spcPts val="0"/>
              </a:spcAft>
              <a:buNone/>
            </a:pPr>
            <a:r>
              <a:rPr b="1" lang="en" sz="1100">
                <a:solidFill>
                  <a:srgbClr val="1155CC"/>
                </a:solidFill>
                <a:latin typeface="Courier New"/>
                <a:ea typeface="Courier New"/>
                <a:cs typeface="Courier New"/>
                <a:sym typeface="Courier New"/>
              </a:rPr>
              <a:t>&lt;ForeName&gt;Marc&lt;/ForeName&gt;</a:t>
            </a:r>
            <a:endParaRPr b="1" sz="1100">
              <a:solidFill>
                <a:srgbClr val="1155CC"/>
              </a:solidFill>
              <a:latin typeface="Courier New"/>
              <a:ea typeface="Courier New"/>
              <a:cs typeface="Courier New"/>
              <a:sym typeface="Courier New"/>
            </a:endParaRPr>
          </a:p>
          <a:p>
            <a:pPr indent="0" lvl="0" marL="254000" rtl="0" algn="l">
              <a:lnSpc>
                <a:spcPct val="115000"/>
              </a:lnSpc>
              <a:spcBef>
                <a:spcPts val="0"/>
              </a:spcBef>
              <a:spcAft>
                <a:spcPts val="0"/>
              </a:spcAft>
              <a:buNone/>
            </a:pPr>
            <a:r>
              <a:rPr b="1" lang="en" sz="1100">
                <a:solidFill>
                  <a:srgbClr val="1155CC"/>
                </a:solidFill>
                <a:latin typeface="Courier New"/>
                <a:ea typeface="Courier New"/>
                <a:cs typeface="Courier New"/>
                <a:sym typeface="Courier New"/>
              </a:rPr>
              <a:t>&lt;Initials&gt;MD&lt;/Initials&gt;</a:t>
            </a:r>
            <a:endParaRPr b="1" sz="1100">
              <a:solidFill>
                <a:srgbClr val="CC0000"/>
              </a:solidFill>
              <a:latin typeface="Courier New"/>
              <a:ea typeface="Courier New"/>
              <a:cs typeface="Courier New"/>
              <a:sym typeface="Courier New"/>
            </a:endParaRPr>
          </a:p>
          <a:p>
            <a:pPr indent="0" lvl="0" marL="127000" rtl="0" algn="l">
              <a:lnSpc>
                <a:spcPct val="115000"/>
              </a:lnSpc>
              <a:spcBef>
                <a:spcPts val="0"/>
              </a:spcBef>
              <a:spcAft>
                <a:spcPts val="0"/>
              </a:spcAft>
              <a:buNone/>
            </a:pPr>
            <a:r>
              <a:rPr b="1" lang="en" sz="1100">
                <a:solidFill>
                  <a:srgbClr val="CC0000"/>
                </a:solidFill>
                <a:latin typeface="Courier New"/>
                <a:ea typeface="Courier New"/>
                <a:cs typeface="Courier New"/>
                <a:sym typeface="Courier New"/>
              </a:rPr>
              <a:t>&lt;Author Valid Y/N ="Y"&gt;</a:t>
            </a:r>
            <a:endParaRPr b="1" sz="1100">
              <a:solidFill>
                <a:srgbClr val="CC0000"/>
              </a:solidFill>
              <a:latin typeface="Courier New"/>
              <a:ea typeface="Courier New"/>
              <a:cs typeface="Courier New"/>
              <a:sym typeface="Courier New"/>
            </a:endParaRPr>
          </a:p>
          <a:p>
            <a:pPr indent="0" lvl="0" marL="254000" rtl="0" algn="l">
              <a:lnSpc>
                <a:spcPct val="115000"/>
              </a:lnSpc>
              <a:spcBef>
                <a:spcPts val="0"/>
              </a:spcBef>
              <a:spcAft>
                <a:spcPts val="0"/>
              </a:spcAft>
              <a:buNone/>
            </a:pPr>
            <a:r>
              <a:rPr b="1" lang="en" sz="1100">
                <a:solidFill>
                  <a:srgbClr val="CC0000"/>
                </a:solidFill>
                <a:latin typeface="Courier New"/>
                <a:ea typeface="Courier New"/>
                <a:cs typeface="Courier New"/>
                <a:sym typeface="Courier New"/>
              </a:rPr>
              <a:t>&lt;LastName&gt;Rosenman&lt;/LastName&gt;</a:t>
            </a:r>
            <a:endParaRPr b="1" sz="1100">
              <a:solidFill>
                <a:srgbClr val="CC0000"/>
              </a:solidFill>
              <a:latin typeface="Courier New"/>
              <a:ea typeface="Courier New"/>
              <a:cs typeface="Courier New"/>
              <a:sym typeface="Courier New"/>
            </a:endParaRPr>
          </a:p>
          <a:p>
            <a:pPr indent="0" lvl="0" marL="254000" rtl="0" algn="l">
              <a:lnSpc>
                <a:spcPct val="115000"/>
              </a:lnSpc>
              <a:spcBef>
                <a:spcPts val="0"/>
              </a:spcBef>
              <a:spcAft>
                <a:spcPts val="0"/>
              </a:spcAft>
              <a:buNone/>
            </a:pPr>
            <a:r>
              <a:rPr b="1" lang="en" sz="1100">
                <a:solidFill>
                  <a:srgbClr val="CC0000"/>
                </a:solidFill>
                <a:latin typeface="Courier New"/>
                <a:ea typeface="Courier New"/>
                <a:cs typeface="Courier New"/>
                <a:sym typeface="Courier New"/>
              </a:rPr>
              <a:t>&lt;ForeName&gt;Marc&lt;/ForeName&gt;</a:t>
            </a:r>
            <a:endParaRPr b="1" sz="1100">
              <a:solidFill>
                <a:srgbClr val="CC0000"/>
              </a:solidFill>
              <a:latin typeface="Courier New"/>
              <a:ea typeface="Courier New"/>
              <a:cs typeface="Courier New"/>
              <a:sym typeface="Courier New"/>
            </a:endParaRPr>
          </a:p>
          <a:p>
            <a:pPr indent="0" lvl="0" marL="254000" rtl="0" algn="l">
              <a:lnSpc>
                <a:spcPct val="115000"/>
              </a:lnSpc>
              <a:spcBef>
                <a:spcPts val="0"/>
              </a:spcBef>
              <a:spcAft>
                <a:spcPts val="0"/>
              </a:spcAft>
              <a:buNone/>
            </a:pPr>
            <a:r>
              <a:rPr b="1" lang="en" sz="1100">
                <a:solidFill>
                  <a:srgbClr val="CC0000"/>
                </a:solidFill>
                <a:latin typeface="Courier New"/>
                <a:ea typeface="Courier New"/>
                <a:cs typeface="Courier New"/>
                <a:sym typeface="Courier New"/>
              </a:rPr>
              <a:t>&lt;Initials&gt;M&lt;/Initials&gt;</a:t>
            </a:r>
            <a:endParaRPr b="1" sz="1100">
              <a:solidFill>
                <a:srgbClr val="CC0000"/>
              </a:solidFill>
              <a:latin typeface="Courier New"/>
              <a:ea typeface="Courier New"/>
              <a:cs typeface="Courier New"/>
              <a:sym typeface="Courier New"/>
            </a:endParaRPr>
          </a:p>
          <a:p>
            <a:pPr indent="0" lvl="0" marL="127000" rtl="0" algn="l">
              <a:lnSpc>
                <a:spcPct val="115000"/>
              </a:lnSpc>
              <a:spcBef>
                <a:spcPts val="0"/>
              </a:spcBef>
              <a:spcAft>
                <a:spcPts val="0"/>
              </a:spcAft>
              <a:buNone/>
            </a:pPr>
            <a:r>
              <a:rPr b="1" lang="en" sz="1100">
                <a:solidFill>
                  <a:srgbClr val="BF9000"/>
                </a:solidFill>
                <a:latin typeface="Courier New"/>
                <a:ea typeface="Courier New"/>
                <a:cs typeface="Courier New"/>
                <a:sym typeface="Courier New"/>
              </a:rPr>
              <a:t>&lt;PublicationType&gt;RadiologyReport&lt;/PublicationType&gt;</a:t>
            </a:r>
            <a:endParaRPr sz="1100">
              <a:solidFill>
                <a:srgbClr val="BF9000"/>
              </a:solidFill>
              <a:latin typeface="Courier New"/>
              <a:ea typeface="Courier New"/>
              <a:cs typeface="Courier New"/>
              <a:sym typeface="Courier New"/>
            </a:endParaRPr>
          </a:p>
        </p:txBody>
      </p:sp>
      <p:sp>
        <p:nvSpPr>
          <p:cNvPr id="480" name="Google Shape;480;p58"/>
          <p:cNvSpPr/>
          <p:nvPr/>
        </p:nvSpPr>
        <p:spPr>
          <a:xfrm>
            <a:off x="3340625" y="1407800"/>
            <a:ext cx="4372200" cy="944100"/>
          </a:xfrm>
          <a:prstGeom prst="rect">
            <a:avLst/>
          </a:prstGeom>
          <a:noFill/>
          <a:ln cap="flat" cmpd="sng" w="9525">
            <a:solidFill>
              <a:srgbClr val="B45F0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tamaran Light"/>
              <a:ea typeface="Catamaran Light"/>
              <a:cs typeface="Catamaran Light"/>
              <a:sym typeface="Catamaran Light"/>
            </a:endParaRPr>
          </a:p>
        </p:txBody>
      </p:sp>
      <p:cxnSp>
        <p:nvCxnSpPr>
          <p:cNvPr id="481" name="Google Shape;481;p58"/>
          <p:cNvCxnSpPr/>
          <p:nvPr/>
        </p:nvCxnSpPr>
        <p:spPr>
          <a:xfrm flipH="1" rot="10800000">
            <a:off x="7620563" y="1800500"/>
            <a:ext cx="323700" cy="6300"/>
          </a:xfrm>
          <a:prstGeom prst="straightConnector1">
            <a:avLst/>
          </a:prstGeom>
          <a:noFill/>
          <a:ln cap="flat" cmpd="sng" w="9525">
            <a:solidFill>
              <a:srgbClr val="B45F06"/>
            </a:solidFill>
            <a:prstDash val="solid"/>
            <a:round/>
            <a:headEnd len="med" w="med" type="none"/>
            <a:tailEnd len="med" w="med" type="triangle"/>
          </a:ln>
        </p:spPr>
      </p:cxnSp>
      <p:sp>
        <p:nvSpPr>
          <p:cNvPr id="482" name="Google Shape;482;p58"/>
          <p:cNvSpPr txBox="1"/>
          <p:nvPr/>
        </p:nvSpPr>
        <p:spPr>
          <a:xfrm>
            <a:off x="7944275" y="1458575"/>
            <a:ext cx="1284600" cy="101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rgbClr val="3D85C6"/>
                </a:solidFill>
                <a:latin typeface="Catamaran"/>
                <a:ea typeface="Catamaran"/>
                <a:cs typeface="Catamaran"/>
                <a:sym typeface="Catamaran"/>
              </a:rPr>
              <a:t>Our research is focused on accurate generation of findings</a:t>
            </a:r>
            <a:endParaRPr b="1" sz="1000">
              <a:solidFill>
                <a:srgbClr val="3D85C6"/>
              </a:solidFill>
              <a:latin typeface="Catamaran"/>
              <a:ea typeface="Catamaran"/>
              <a:cs typeface="Catamaran"/>
              <a:sym typeface="Catamaran"/>
            </a:endParaRPr>
          </a:p>
        </p:txBody>
      </p:sp>
      <p:sp>
        <p:nvSpPr>
          <p:cNvPr id="483" name="Google Shape;483;p58"/>
          <p:cNvSpPr txBox="1"/>
          <p:nvPr/>
        </p:nvSpPr>
        <p:spPr>
          <a:xfrm>
            <a:off x="8785050" y="4282625"/>
            <a:ext cx="3075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Onest"/>
                <a:ea typeface="Onest"/>
                <a:cs typeface="Onest"/>
                <a:sym typeface="Onest"/>
              </a:rPr>
              <a:t>9</a:t>
            </a:r>
            <a:endParaRPr sz="1200">
              <a:solidFill>
                <a:schemeClr val="dk1"/>
              </a:solidFill>
              <a:latin typeface="Onest"/>
              <a:ea typeface="Onest"/>
              <a:cs typeface="Onest"/>
              <a:sym typeface="Onest"/>
            </a:endParaRPr>
          </a:p>
        </p:txBody>
      </p:sp>
      <p:sp>
        <p:nvSpPr>
          <p:cNvPr id="484" name="Google Shape;484;p58"/>
          <p:cNvSpPr/>
          <p:nvPr/>
        </p:nvSpPr>
        <p:spPr>
          <a:xfrm>
            <a:off x="2721900" y="1488525"/>
            <a:ext cx="307500" cy="944100"/>
          </a:xfrm>
          <a:prstGeom prst="chevron">
            <a:avLst>
              <a:gd fmla="val 50000" name="adj"/>
            </a:avLst>
          </a:prstGeom>
          <a:solidFill>
            <a:srgbClr val="59595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nest"/>
              <a:ea typeface="Onest"/>
              <a:cs typeface="Onest"/>
              <a:sym typeface="Onest"/>
            </a:endParaRPr>
          </a:p>
        </p:txBody>
      </p:sp>
      <p:sp>
        <p:nvSpPr>
          <p:cNvPr id="485" name="Google Shape;485;p58"/>
          <p:cNvSpPr/>
          <p:nvPr/>
        </p:nvSpPr>
        <p:spPr>
          <a:xfrm>
            <a:off x="2671963" y="3132925"/>
            <a:ext cx="307500" cy="944100"/>
          </a:xfrm>
          <a:prstGeom prst="chevron">
            <a:avLst>
              <a:gd fmla="val 50000" name="adj"/>
            </a:avLst>
          </a:prstGeom>
          <a:solidFill>
            <a:srgbClr val="59595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nest"/>
              <a:ea typeface="Onest"/>
              <a:cs typeface="Onest"/>
              <a:sym typeface="Onest"/>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 name="Shape 489"/>
        <p:cNvGrpSpPr/>
        <p:nvPr/>
      </p:nvGrpSpPr>
      <p:grpSpPr>
        <a:xfrm>
          <a:off x="0" y="0"/>
          <a:ext cx="0" cy="0"/>
          <a:chOff x="0" y="0"/>
          <a:chExt cx="0" cy="0"/>
        </a:xfrm>
      </p:grpSpPr>
      <p:sp>
        <p:nvSpPr>
          <p:cNvPr id="490" name="Google Shape;490;p59"/>
          <p:cNvSpPr txBox="1"/>
          <p:nvPr/>
        </p:nvSpPr>
        <p:spPr>
          <a:xfrm>
            <a:off x="2928557" y="2993035"/>
            <a:ext cx="1798800" cy="6447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t/>
            </a:r>
            <a:endParaRPr b="1" sz="1800">
              <a:solidFill>
                <a:srgbClr val="FFFFFF"/>
              </a:solidFill>
              <a:latin typeface="Livvic"/>
              <a:ea typeface="Livvic"/>
              <a:cs typeface="Livvic"/>
              <a:sym typeface="Livvic"/>
            </a:endParaRPr>
          </a:p>
        </p:txBody>
      </p:sp>
      <p:sp>
        <p:nvSpPr>
          <p:cNvPr id="491" name="Google Shape;491;p59"/>
          <p:cNvSpPr txBox="1"/>
          <p:nvPr/>
        </p:nvSpPr>
        <p:spPr>
          <a:xfrm>
            <a:off x="360125" y="2694125"/>
            <a:ext cx="2374200" cy="48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rgbClr val="434343"/>
              </a:solidFill>
              <a:latin typeface="Catamaran Light"/>
              <a:ea typeface="Catamaran Light"/>
              <a:cs typeface="Catamaran Light"/>
              <a:sym typeface="Catamaran Light"/>
            </a:endParaRPr>
          </a:p>
        </p:txBody>
      </p:sp>
      <p:sp>
        <p:nvSpPr>
          <p:cNvPr id="492" name="Google Shape;492;p59"/>
          <p:cNvSpPr txBox="1"/>
          <p:nvPr/>
        </p:nvSpPr>
        <p:spPr>
          <a:xfrm>
            <a:off x="-154175" y="3370725"/>
            <a:ext cx="3937500" cy="267000"/>
          </a:xfrm>
          <a:prstGeom prst="rect">
            <a:avLst/>
          </a:prstGeom>
          <a:noFill/>
          <a:ln>
            <a:noFill/>
          </a:ln>
        </p:spPr>
        <p:txBody>
          <a:bodyPr anchorCtr="0" anchor="t" bIns="91425" lIns="91425" spcFirstLastPara="1" rIns="91425" wrap="square" tIns="91425">
            <a:noAutofit/>
          </a:bodyPr>
          <a:lstStyle/>
          <a:p>
            <a:pPr indent="-292100" lvl="0" marL="457200" rtl="0" algn="just">
              <a:spcBef>
                <a:spcPts val="0"/>
              </a:spcBef>
              <a:spcAft>
                <a:spcPts val="0"/>
              </a:spcAft>
              <a:buClr>
                <a:srgbClr val="434343"/>
              </a:buClr>
              <a:buSzPts val="1000"/>
              <a:buFont typeface="Catamaran"/>
              <a:buChar char="➔"/>
            </a:pPr>
            <a:r>
              <a:rPr b="1" lang="en" sz="1000">
                <a:solidFill>
                  <a:srgbClr val="0000FF"/>
                </a:solidFill>
                <a:latin typeface="Catamaran"/>
                <a:ea typeface="Catamaran"/>
                <a:cs typeface="Catamaran"/>
                <a:sym typeface="Catamaran"/>
              </a:rPr>
              <a:t>67.56%</a:t>
            </a:r>
            <a:r>
              <a:rPr b="1" lang="en" sz="1000">
                <a:solidFill>
                  <a:srgbClr val="434343"/>
                </a:solidFill>
                <a:latin typeface="Catamaran"/>
                <a:ea typeface="Catamaran"/>
                <a:cs typeface="Catamaran"/>
                <a:sym typeface="Catamaran"/>
              </a:rPr>
              <a:t> of the reports are categorized as </a:t>
            </a:r>
            <a:r>
              <a:rPr b="1" lang="en" sz="1000">
                <a:solidFill>
                  <a:srgbClr val="0000FF"/>
                </a:solidFill>
                <a:latin typeface="Catamaran"/>
                <a:ea typeface="Catamaran"/>
                <a:cs typeface="Catamaran"/>
                <a:sym typeface="Catamaran"/>
              </a:rPr>
              <a:t>normal</a:t>
            </a:r>
            <a:r>
              <a:rPr b="1" lang="en" sz="1000">
                <a:solidFill>
                  <a:srgbClr val="434343"/>
                </a:solidFill>
                <a:latin typeface="Catamaran"/>
                <a:ea typeface="Catamaran"/>
                <a:cs typeface="Catamaran"/>
                <a:sym typeface="Catamaran"/>
              </a:rPr>
              <a:t>.</a:t>
            </a:r>
            <a:endParaRPr b="1" sz="1000">
              <a:solidFill>
                <a:srgbClr val="434343"/>
              </a:solidFill>
              <a:latin typeface="Catamaran"/>
              <a:ea typeface="Catamaran"/>
              <a:cs typeface="Catamaran"/>
              <a:sym typeface="Catamaran"/>
            </a:endParaRPr>
          </a:p>
          <a:p>
            <a:pPr indent="0" lvl="0" marL="457200" rtl="0" algn="just">
              <a:spcBef>
                <a:spcPts val="0"/>
              </a:spcBef>
              <a:spcAft>
                <a:spcPts val="0"/>
              </a:spcAft>
              <a:buNone/>
            </a:pPr>
            <a:r>
              <a:t/>
            </a:r>
            <a:endParaRPr b="1" sz="1000">
              <a:solidFill>
                <a:srgbClr val="434343"/>
              </a:solidFill>
              <a:latin typeface="Catamaran"/>
              <a:ea typeface="Catamaran"/>
              <a:cs typeface="Catamaran"/>
              <a:sym typeface="Catamaran"/>
            </a:endParaRPr>
          </a:p>
          <a:p>
            <a:pPr indent="-292100" lvl="0" marL="457200" rtl="0" algn="just">
              <a:spcBef>
                <a:spcPts val="0"/>
              </a:spcBef>
              <a:spcAft>
                <a:spcPts val="0"/>
              </a:spcAft>
              <a:buClr>
                <a:srgbClr val="434343"/>
              </a:buClr>
              <a:buSzPts val="1000"/>
              <a:buFont typeface="Catamaran"/>
              <a:buChar char="➔"/>
            </a:pPr>
            <a:r>
              <a:rPr b="1" lang="en" sz="1000">
                <a:solidFill>
                  <a:srgbClr val="0000FF"/>
                </a:solidFill>
                <a:latin typeface="Catamaran"/>
                <a:ea typeface="Catamaran"/>
                <a:cs typeface="Catamaran"/>
                <a:sym typeface="Catamaran"/>
              </a:rPr>
              <a:t>32.43%</a:t>
            </a:r>
            <a:r>
              <a:rPr b="1" lang="en" sz="1000">
                <a:solidFill>
                  <a:srgbClr val="434343"/>
                </a:solidFill>
                <a:latin typeface="Catamaran"/>
                <a:ea typeface="Catamaran"/>
                <a:cs typeface="Catamaran"/>
                <a:sym typeface="Catamaran"/>
              </a:rPr>
              <a:t> are classified as </a:t>
            </a:r>
            <a:r>
              <a:rPr b="1" lang="en" sz="1000">
                <a:solidFill>
                  <a:srgbClr val="0000FF"/>
                </a:solidFill>
                <a:latin typeface="Catamaran"/>
                <a:ea typeface="Catamaran"/>
                <a:cs typeface="Catamaran"/>
                <a:sym typeface="Catamaran"/>
              </a:rPr>
              <a:t>abnormal</a:t>
            </a:r>
            <a:r>
              <a:rPr b="1" lang="en" sz="1000">
                <a:solidFill>
                  <a:srgbClr val="434343"/>
                </a:solidFill>
                <a:latin typeface="Catamaran"/>
                <a:ea typeface="Catamaran"/>
                <a:cs typeface="Catamaran"/>
                <a:sym typeface="Catamaran"/>
              </a:rPr>
              <a:t>.</a:t>
            </a:r>
            <a:endParaRPr b="1" sz="1000">
              <a:solidFill>
                <a:srgbClr val="434343"/>
              </a:solidFill>
              <a:latin typeface="Catamaran"/>
              <a:ea typeface="Catamaran"/>
              <a:cs typeface="Catamaran"/>
              <a:sym typeface="Catamaran"/>
            </a:endParaRPr>
          </a:p>
        </p:txBody>
      </p:sp>
      <p:sp>
        <p:nvSpPr>
          <p:cNvPr id="493" name="Google Shape;493;p59"/>
          <p:cNvSpPr/>
          <p:nvPr/>
        </p:nvSpPr>
        <p:spPr>
          <a:xfrm>
            <a:off x="-12150" y="-65725"/>
            <a:ext cx="9144000" cy="547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1200"/>
              </a:spcBef>
              <a:spcAft>
                <a:spcPts val="0"/>
              </a:spcAft>
              <a:buNone/>
            </a:pPr>
            <a:br>
              <a:rPr lang="en" sz="1600">
                <a:solidFill>
                  <a:srgbClr val="26529E"/>
                </a:solidFill>
                <a:latin typeface="Catamaran Medium"/>
                <a:ea typeface="Catamaran Medium"/>
                <a:cs typeface="Catamaran Medium"/>
                <a:sym typeface="Catamaran Medium"/>
              </a:rPr>
            </a:br>
            <a:r>
              <a:rPr lang="en" sz="1600">
                <a:solidFill>
                  <a:srgbClr val="26529E"/>
                </a:solidFill>
                <a:latin typeface="Catamaran Medium"/>
                <a:ea typeface="Catamaran Medium"/>
                <a:cs typeface="Catamaran Medium"/>
                <a:sym typeface="Catamaran Medium"/>
              </a:rPr>
              <a:t> </a:t>
            </a:r>
            <a:r>
              <a:rPr b="1" lang="en" sz="1600">
                <a:solidFill>
                  <a:srgbClr val="26529E"/>
                </a:solidFill>
                <a:latin typeface="Catamaran"/>
                <a:ea typeface="Catamaran"/>
                <a:cs typeface="Catamaran"/>
                <a:sym typeface="Catamaran"/>
              </a:rPr>
              <a:t>textual exploratory data </a:t>
            </a:r>
            <a:r>
              <a:rPr b="1" lang="en" sz="1600">
                <a:solidFill>
                  <a:srgbClr val="26529E"/>
                </a:solidFill>
                <a:latin typeface="Catamaran"/>
                <a:ea typeface="Catamaran"/>
                <a:cs typeface="Catamaran"/>
                <a:sym typeface="Catamaran"/>
              </a:rPr>
              <a:t>analysis</a:t>
            </a:r>
            <a:r>
              <a:rPr lang="en" sz="1600">
                <a:solidFill>
                  <a:srgbClr val="26529E"/>
                </a:solidFill>
                <a:latin typeface="Catamaran Medium"/>
                <a:ea typeface="Catamaran Medium"/>
                <a:cs typeface="Catamaran Medium"/>
                <a:sym typeface="Catamaran Medium"/>
              </a:rPr>
              <a:t> unlocked a deeper understanding of the dataset</a:t>
            </a:r>
            <a:r>
              <a:rPr lang="en" sz="1600">
                <a:solidFill>
                  <a:srgbClr val="26529E"/>
                </a:solidFill>
                <a:latin typeface="Catamaran Medium"/>
                <a:ea typeface="Catamaran Medium"/>
                <a:cs typeface="Catamaran Medium"/>
                <a:sym typeface="Catamaran Medium"/>
              </a:rPr>
              <a:t>.</a:t>
            </a:r>
            <a:endParaRPr sz="1600">
              <a:solidFill>
                <a:srgbClr val="26529E"/>
              </a:solidFill>
              <a:latin typeface="Catamaran Medium"/>
              <a:ea typeface="Catamaran Medium"/>
              <a:cs typeface="Catamaran Medium"/>
              <a:sym typeface="Catamaran Medium"/>
            </a:endParaRPr>
          </a:p>
          <a:p>
            <a:pPr indent="0" lvl="0" marL="0" rtl="0" algn="l">
              <a:spcBef>
                <a:spcPts val="1200"/>
              </a:spcBef>
              <a:spcAft>
                <a:spcPts val="0"/>
              </a:spcAft>
              <a:buNone/>
            </a:pPr>
            <a:r>
              <a:t/>
            </a:r>
            <a:endParaRPr b="1" i="1">
              <a:solidFill>
                <a:srgbClr val="666666"/>
              </a:solidFill>
              <a:latin typeface="Livvic"/>
              <a:ea typeface="Livvic"/>
              <a:cs typeface="Livvic"/>
              <a:sym typeface="Livvic"/>
            </a:endParaRPr>
          </a:p>
        </p:txBody>
      </p:sp>
      <p:cxnSp>
        <p:nvCxnSpPr>
          <p:cNvPr id="494" name="Google Shape;494;p59"/>
          <p:cNvCxnSpPr/>
          <p:nvPr/>
        </p:nvCxnSpPr>
        <p:spPr>
          <a:xfrm>
            <a:off x="3135838" y="547500"/>
            <a:ext cx="12300" cy="4604700"/>
          </a:xfrm>
          <a:prstGeom prst="straightConnector1">
            <a:avLst/>
          </a:prstGeom>
          <a:noFill/>
          <a:ln cap="flat" cmpd="sng" w="9525">
            <a:solidFill>
              <a:srgbClr val="E8E9E9"/>
            </a:solidFill>
            <a:prstDash val="solid"/>
            <a:round/>
            <a:headEnd len="med" w="med" type="none"/>
            <a:tailEnd len="med" w="med" type="none"/>
          </a:ln>
        </p:spPr>
      </p:cxnSp>
      <p:cxnSp>
        <p:nvCxnSpPr>
          <p:cNvPr id="495" name="Google Shape;495;p59"/>
          <p:cNvCxnSpPr/>
          <p:nvPr/>
        </p:nvCxnSpPr>
        <p:spPr>
          <a:xfrm>
            <a:off x="6104725" y="548100"/>
            <a:ext cx="10200" cy="4603500"/>
          </a:xfrm>
          <a:prstGeom prst="straightConnector1">
            <a:avLst/>
          </a:prstGeom>
          <a:noFill/>
          <a:ln cap="flat" cmpd="sng" w="9525">
            <a:solidFill>
              <a:srgbClr val="DADCDE"/>
            </a:solidFill>
            <a:prstDash val="solid"/>
            <a:round/>
            <a:headEnd len="med" w="med" type="none"/>
            <a:tailEnd len="med" w="med" type="none"/>
          </a:ln>
        </p:spPr>
      </p:cxnSp>
      <p:sp>
        <p:nvSpPr>
          <p:cNvPr id="496" name="Google Shape;496;p59"/>
          <p:cNvSpPr txBox="1"/>
          <p:nvPr/>
        </p:nvSpPr>
        <p:spPr>
          <a:xfrm>
            <a:off x="471600" y="591000"/>
            <a:ext cx="2461500" cy="26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u="sng">
                <a:solidFill>
                  <a:srgbClr val="674EA7"/>
                </a:solidFill>
                <a:latin typeface="Catamaran"/>
                <a:ea typeface="Catamaran"/>
                <a:cs typeface="Catamaran"/>
                <a:sym typeface="Catamaran"/>
              </a:rPr>
              <a:t>Normal v/s Abnormal Report Count</a:t>
            </a:r>
            <a:endParaRPr b="1" sz="1100" u="sng">
              <a:solidFill>
                <a:srgbClr val="674EA7"/>
              </a:solidFill>
              <a:latin typeface="Catamaran"/>
              <a:ea typeface="Catamaran"/>
              <a:cs typeface="Catamaran"/>
              <a:sym typeface="Catamaran"/>
            </a:endParaRPr>
          </a:p>
        </p:txBody>
      </p:sp>
      <p:sp>
        <p:nvSpPr>
          <p:cNvPr id="497" name="Google Shape;497;p59"/>
          <p:cNvSpPr txBox="1"/>
          <p:nvPr/>
        </p:nvSpPr>
        <p:spPr>
          <a:xfrm>
            <a:off x="3547413" y="595200"/>
            <a:ext cx="2461500" cy="26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u="sng">
                <a:solidFill>
                  <a:srgbClr val="674EA7"/>
                </a:solidFill>
                <a:latin typeface="Catamaran"/>
                <a:ea typeface="Catamaran"/>
                <a:cs typeface="Catamaran"/>
                <a:sym typeface="Catamaran"/>
              </a:rPr>
              <a:t>Frequently used terms in Reports</a:t>
            </a:r>
            <a:endParaRPr b="1" sz="1100" u="sng">
              <a:solidFill>
                <a:srgbClr val="674EA7"/>
              </a:solidFill>
              <a:latin typeface="Catamaran"/>
              <a:ea typeface="Catamaran"/>
              <a:cs typeface="Catamaran"/>
              <a:sym typeface="Catamaran"/>
            </a:endParaRPr>
          </a:p>
        </p:txBody>
      </p:sp>
      <p:sp>
        <p:nvSpPr>
          <p:cNvPr id="498" name="Google Shape;498;p59"/>
          <p:cNvSpPr txBox="1"/>
          <p:nvPr/>
        </p:nvSpPr>
        <p:spPr>
          <a:xfrm>
            <a:off x="6623250" y="595200"/>
            <a:ext cx="2461500" cy="26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u="sng">
                <a:solidFill>
                  <a:srgbClr val="674EA7"/>
                </a:solidFill>
                <a:latin typeface="Catamaran"/>
                <a:ea typeface="Catamaran"/>
                <a:cs typeface="Catamaran"/>
                <a:sym typeface="Catamaran"/>
              </a:rPr>
              <a:t>Distribution of Report Lengths</a:t>
            </a:r>
            <a:endParaRPr b="1" sz="1100" u="sng">
              <a:solidFill>
                <a:srgbClr val="674EA7"/>
              </a:solidFill>
              <a:latin typeface="Catamaran"/>
              <a:ea typeface="Catamaran"/>
              <a:cs typeface="Catamaran"/>
              <a:sym typeface="Catamaran"/>
            </a:endParaRPr>
          </a:p>
        </p:txBody>
      </p:sp>
      <p:sp>
        <p:nvSpPr>
          <p:cNvPr id="499" name="Google Shape;499;p59"/>
          <p:cNvSpPr txBox="1"/>
          <p:nvPr/>
        </p:nvSpPr>
        <p:spPr>
          <a:xfrm>
            <a:off x="3004800" y="3370725"/>
            <a:ext cx="3110100" cy="267000"/>
          </a:xfrm>
          <a:prstGeom prst="rect">
            <a:avLst/>
          </a:prstGeom>
          <a:noFill/>
          <a:ln>
            <a:noFill/>
          </a:ln>
        </p:spPr>
        <p:txBody>
          <a:bodyPr anchorCtr="0" anchor="t" bIns="91425" lIns="91425" spcFirstLastPara="1" rIns="91425" wrap="square" tIns="91425">
            <a:noAutofit/>
          </a:bodyPr>
          <a:lstStyle/>
          <a:p>
            <a:pPr indent="-292100" lvl="0" marL="457200" rtl="0" algn="just">
              <a:spcBef>
                <a:spcPts val="0"/>
              </a:spcBef>
              <a:spcAft>
                <a:spcPts val="0"/>
              </a:spcAft>
              <a:buClr>
                <a:srgbClr val="434343"/>
              </a:buClr>
              <a:buSzPts val="1000"/>
              <a:buFont typeface="Catamaran"/>
              <a:buChar char="➔"/>
            </a:pPr>
            <a:r>
              <a:rPr b="1" lang="en" sz="1000">
                <a:solidFill>
                  <a:srgbClr val="434343"/>
                </a:solidFill>
                <a:latin typeface="Catamaran"/>
                <a:ea typeface="Catamaran"/>
                <a:cs typeface="Catamaran"/>
                <a:sym typeface="Catamaran"/>
              </a:rPr>
              <a:t>The </a:t>
            </a:r>
            <a:r>
              <a:rPr b="1" lang="en" sz="1000">
                <a:solidFill>
                  <a:srgbClr val="0000FF"/>
                </a:solidFill>
                <a:latin typeface="Catamaran"/>
                <a:ea typeface="Catamaran"/>
                <a:cs typeface="Catamaran"/>
                <a:sym typeface="Catamaran"/>
              </a:rPr>
              <a:t>most frequent terms</a:t>
            </a:r>
            <a:r>
              <a:rPr b="1" lang="en" sz="1000">
                <a:solidFill>
                  <a:srgbClr val="434343"/>
                </a:solidFill>
                <a:latin typeface="Catamaran"/>
                <a:ea typeface="Catamaran"/>
                <a:cs typeface="Catamaran"/>
                <a:sym typeface="Catamaran"/>
              </a:rPr>
              <a:t> in the dataset include "pleural", "normal", "focal", "lungs”.</a:t>
            </a:r>
            <a:endParaRPr b="1" sz="1000">
              <a:solidFill>
                <a:srgbClr val="434343"/>
              </a:solidFill>
              <a:latin typeface="Catamaran"/>
              <a:ea typeface="Catamaran"/>
              <a:cs typeface="Catamaran"/>
              <a:sym typeface="Catamaran"/>
            </a:endParaRPr>
          </a:p>
          <a:p>
            <a:pPr indent="0" lvl="0" marL="457200" rtl="0" algn="just">
              <a:spcBef>
                <a:spcPts val="0"/>
              </a:spcBef>
              <a:spcAft>
                <a:spcPts val="0"/>
              </a:spcAft>
              <a:buNone/>
            </a:pPr>
            <a:r>
              <a:t/>
            </a:r>
            <a:endParaRPr b="1" sz="1000">
              <a:solidFill>
                <a:srgbClr val="434343"/>
              </a:solidFill>
              <a:latin typeface="Catamaran"/>
              <a:ea typeface="Catamaran"/>
              <a:cs typeface="Catamaran"/>
              <a:sym typeface="Catamaran"/>
            </a:endParaRPr>
          </a:p>
          <a:p>
            <a:pPr indent="-292100" lvl="0" marL="457200" rtl="0" algn="just">
              <a:spcBef>
                <a:spcPts val="0"/>
              </a:spcBef>
              <a:spcAft>
                <a:spcPts val="0"/>
              </a:spcAft>
              <a:buClr>
                <a:srgbClr val="434343"/>
              </a:buClr>
              <a:buSzPts val="1000"/>
              <a:buFont typeface="Catamaran"/>
              <a:buChar char="➔"/>
            </a:pPr>
            <a:r>
              <a:rPr b="1" lang="en" sz="1000">
                <a:solidFill>
                  <a:srgbClr val="434343"/>
                </a:solidFill>
                <a:latin typeface="Catamaran"/>
                <a:ea typeface="Catamaran"/>
                <a:cs typeface="Catamaran"/>
                <a:sym typeface="Catamaran"/>
              </a:rPr>
              <a:t>This </a:t>
            </a:r>
            <a:r>
              <a:rPr b="1" lang="en" sz="1000">
                <a:solidFill>
                  <a:srgbClr val="0000FF"/>
                </a:solidFill>
                <a:latin typeface="Catamaran"/>
                <a:ea typeface="Catamaran"/>
                <a:cs typeface="Catamaran"/>
                <a:sym typeface="Catamaran"/>
              </a:rPr>
              <a:t>aligns</a:t>
            </a:r>
            <a:r>
              <a:rPr b="1" lang="en" sz="1000">
                <a:solidFill>
                  <a:srgbClr val="434343"/>
                </a:solidFill>
                <a:latin typeface="Catamaran"/>
                <a:ea typeface="Catamaran"/>
                <a:cs typeface="Catamaran"/>
                <a:sym typeface="Catamaran"/>
              </a:rPr>
              <a:t> with the typical </a:t>
            </a:r>
            <a:r>
              <a:rPr b="1" lang="en" sz="1000">
                <a:solidFill>
                  <a:srgbClr val="0000FF"/>
                </a:solidFill>
                <a:latin typeface="Catamaran"/>
                <a:ea typeface="Catamaran"/>
                <a:cs typeface="Catamaran"/>
                <a:sym typeface="Catamaran"/>
              </a:rPr>
              <a:t>language </a:t>
            </a:r>
            <a:r>
              <a:rPr b="1" lang="en" sz="1000">
                <a:solidFill>
                  <a:schemeClr val="dk1"/>
                </a:solidFill>
                <a:latin typeface="Catamaran"/>
                <a:ea typeface="Catamaran"/>
                <a:cs typeface="Catamaran"/>
                <a:sym typeface="Catamaran"/>
              </a:rPr>
              <a:t>and</a:t>
            </a:r>
            <a:r>
              <a:rPr b="1" lang="en" sz="1000">
                <a:solidFill>
                  <a:srgbClr val="0000FF"/>
                </a:solidFill>
                <a:latin typeface="Catamaran"/>
                <a:ea typeface="Catamaran"/>
                <a:cs typeface="Catamaran"/>
                <a:sym typeface="Catamaran"/>
              </a:rPr>
              <a:t> findings</a:t>
            </a:r>
            <a:r>
              <a:rPr b="1" lang="en" sz="1000">
                <a:solidFill>
                  <a:srgbClr val="434343"/>
                </a:solidFill>
                <a:latin typeface="Catamaran"/>
                <a:ea typeface="Catamaran"/>
                <a:cs typeface="Catamaran"/>
                <a:sym typeface="Catamaran"/>
              </a:rPr>
              <a:t> found in chest X-ray reports.</a:t>
            </a:r>
            <a:endParaRPr b="1" sz="1000">
              <a:solidFill>
                <a:srgbClr val="434343"/>
              </a:solidFill>
              <a:latin typeface="Catamaran"/>
              <a:ea typeface="Catamaran"/>
              <a:cs typeface="Catamaran"/>
              <a:sym typeface="Catamaran"/>
            </a:endParaRPr>
          </a:p>
        </p:txBody>
      </p:sp>
      <p:sp>
        <p:nvSpPr>
          <p:cNvPr id="500" name="Google Shape;500;p59"/>
          <p:cNvSpPr txBox="1"/>
          <p:nvPr/>
        </p:nvSpPr>
        <p:spPr>
          <a:xfrm>
            <a:off x="6170825" y="3370725"/>
            <a:ext cx="2874000" cy="267000"/>
          </a:xfrm>
          <a:prstGeom prst="rect">
            <a:avLst/>
          </a:prstGeom>
          <a:noFill/>
          <a:ln>
            <a:noFill/>
          </a:ln>
        </p:spPr>
        <p:txBody>
          <a:bodyPr anchorCtr="0" anchor="t" bIns="91425" lIns="91425" spcFirstLastPara="1" rIns="91425" wrap="square" tIns="91425">
            <a:noAutofit/>
          </a:bodyPr>
          <a:lstStyle/>
          <a:p>
            <a:pPr indent="-292100" lvl="0" marL="457200" rtl="0" algn="just">
              <a:spcBef>
                <a:spcPts val="0"/>
              </a:spcBef>
              <a:spcAft>
                <a:spcPts val="0"/>
              </a:spcAft>
              <a:buClr>
                <a:srgbClr val="434343"/>
              </a:buClr>
              <a:buSzPts val="1000"/>
              <a:buFont typeface="Catamaran"/>
              <a:buChar char="➔"/>
            </a:pPr>
            <a:r>
              <a:rPr b="1" lang="en" sz="1000">
                <a:solidFill>
                  <a:srgbClr val="434343"/>
                </a:solidFill>
                <a:latin typeface="Catamaran"/>
                <a:ea typeface="Catamaran"/>
                <a:cs typeface="Catamaran"/>
                <a:sym typeface="Catamaran"/>
              </a:rPr>
              <a:t>The radiology </a:t>
            </a:r>
            <a:r>
              <a:rPr b="1" lang="en" sz="1000">
                <a:solidFill>
                  <a:srgbClr val="0000FF"/>
                </a:solidFill>
                <a:latin typeface="Catamaran"/>
                <a:ea typeface="Catamaran"/>
                <a:cs typeface="Catamaran"/>
                <a:sym typeface="Catamaran"/>
              </a:rPr>
              <a:t>reports</a:t>
            </a:r>
            <a:r>
              <a:rPr b="1" lang="en" sz="1000">
                <a:solidFill>
                  <a:srgbClr val="434343"/>
                </a:solidFill>
                <a:latin typeface="Catamaran"/>
                <a:ea typeface="Catamaran"/>
                <a:cs typeface="Catamaran"/>
                <a:sym typeface="Catamaran"/>
              </a:rPr>
              <a:t> are </a:t>
            </a:r>
            <a:r>
              <a:rPr b="1" lang="en" sz="1000">
                <a:solidFill>
                  <a:srgbClr val="0000FF"/>
                </a:solidFill>
                <a:latin typeface="Catamaran"/>
                <a:ea typeface="Catamaran"/>
                <a:cs typeface="Catamaran"/>
                <a:sym typeface="Catamaran"/>
              </a:rPr>
              <a:t>typically ~50 words</a:t>
            </a:r>
            <a:r>
              <a:rPr b="1" lang="en" sz="1000">
                <a:solidFill>
                  <a:srgbClr val="434343"/>
                </a:solidFill>
                <a:latin typeface="Catamaran"/>
                <a:ea typeface="Catamaran"/>
                <a:cs typeface="Catamaran"/>
                <a:sym typeface="Catamaran"/>
              </a:rPr>
              <a:t> in length. </a:t>
            </a:r>
            <a:endParaRPr b="1" sz="1000">
              <a:solidFill>
                <a:srgbClr val="434343"/>
              </a:solidFill>
              <a:latin typeface="Catamaran"/>
              <a:ea typeface="Catamaran"/>
              <a:cs typeface="Catamaran"/>
              <a:sym typeface="Catamaran"/>
            </a:endParaRPr>
          </a:p>
          <a:p>
            <a:pPr indent="-292100" lvl="0" marL="457200" rtl="0" algn="just">
              <a:spcBef>
                <a:spcPts val="0"/>
              </a:spcBef>
              <a:spcAft>
                <a:spcPts val="0"/>
              </a:spcAft>
              <a:buClr>
                <a:srgbClr val="434343"/>
              </a:buClr>
              <a:buSzPts val="1000"/>
              <a:buFont typeface="Catamaran"/>
              <a:buChar char="➔"/>
            </a:pPr>
            <a:r>
              <a:rPr b="1" lang="en" sz="1000">
                <a:solidFill>
                  <a:srgbClr val="434343"/>
                </a:solidFill>
                <a:latin typeface="Catamaran"/>
                <a:ea typeface="Catamaran"/>
                <a:cs typeface="Catamaran"/>
                <a:sym typeface="Catamaran"/>
              </a:rPr>
              <a:t>This </a:t>
            </a:r>
            <a:r>
              <a:rPr b="1" lang="en" sz="1000">
                <a:solidFill>
                  <a:srgbClr val="0000FF"/>
                </a:solidFill>
                <a:latin typeface="Catamaran"/>
                <a:ea typeface="Catamaran"/>
                <a:cs typeface="Catamaran"/>
                <a:sym typeface="Catamaran"/>
              </a:rPr>
              <a:t>enables</a:t>
            </a:r>
            <a:r>
              <a:rPr b="1" lang="en" sz="1000">
                <a:solidFill>
                  <a:srgbClr val="434343"/>
                </a:solidFill>
                <a:latin typeface="Catamaran"/>
                <a:ea typeface="Catamaran"/>
                <a:cs typeface="Catamaran"/>
                <a:sym typeface="Catamaran"/>
              </a:rPr>
              <a:t> the report generation process for the </a:t>
            </a:r>
            <a:r>
              <a:rPr b="1" lang="en" sz="1000">
                <a:solidFill>
                  <a:srgbClr val="0000FF"/>
                </a:solidFill>
                <a:latin typeface="Catamaran"/>
                <a:ea typeface="Catamaran"/>
                <a:cs typeface="Catamaran"/>
                <a:sym typeface="Catamaran"/>
              </a:rPr>
              <a:t>VLM</a:t>
            </a:r>
            <a:r>
              <a:rPr b="1" lang="en" sz="1000">
                <a:solidFill>
                  <a:srgbClr val="434343"/>
                </a:solidFill>
                <a:latin typeface="Catamaran"/>
                <a:ea typeface="Catamaran"/>
                <a:cs typeface="Catamaran"/>
                <a:sym typeface="Catamaran"/>
              </a:rPr>
              <a:t>, </a:t>
            </a:r>
            <a:r>
              <a:rPr b="1" lang="en" sz="1000">
                <a:solidFill>
                  <a:srgbClr val="0000FF"/>
                </a:solidFill>
                <a:latin typeface="Catamaran"/>
                <a:ea typeface="Catamaran"/>
                <a:cs typeface="Catamaran"/>
                <a:sym typeface="Catamaran"/>
              </a:rPr>
              <a:t>to produce accurate and efficient outputs</a:t>
            </a:r>
            <a:r>
              <a:rPr b="1" lang="en" sz="1000">
                <a:solidFill>
                  <a:srgbClr val="434343"/>
                </a:solidFill>
                <a:latin typeface="Catamaran"/>
                <a:ea typeface="Catamaran"/>
                <a:cs typeface="Catamaran"/>
                <a:sym typeface="Catamaran"/>
              </a:rPr>
              <a:t>.</a:t>
            </a:r>
            <a:endParaRPr b="1" sz="1000">
              <a:solidFill>
                <a:srgbClr val="434343"/>
              </a:solidFill>
              <a:latin typeface="Catamaran"/>
              <a:ea typeface="Catamaran"/>
              <a:cs typeface="Catamaran"/>
              <a:sym typeface="Catamaran"/>
            </a:endParaRPr>
          </a:p>
        </p:txBody>
      </p:sp>
      <p:cxnSp>
        <p:nvCxnSpPr>
          <p:cNvPr id="501" name="Google Shape;501;p59"/>
          <p:cNvCxnSpPr/>
          <p:nvPr/>
        </p:nvCxnSpPr>
        <p:spPr>
          <a:xfrm>
            <a:off x="1093625" y="1043425"/>
            <a:ext cx="994500" cy="822900"/>
          </a:xfrm>
          <a:prstGeom prst="straightConnector1">
            <a:avLst/>
          </a:prstGeom>
          <a:noFill/>
          <a:ln cap="flat" cmpd="sng" w="9525">
            <a:solidFill>
              <a:srgbClr val="CC0000"/>
            </a:solidFill>
            <a:prstDash val="dash"/>
            <a:round/>
            <a:headEnd len="med" w="med" type="none"/>
            <a:tailEnd len="med" w="med" type="triangle"/>
          </a:ln>
        </p:spPr>
      </p:cxnSp>
      <p:sp>
        <p:nvSpPr>
          <p:cNvPr id="502" name="Google Shape;502;p59"/>
          <p:cNvSpPr txBox="1"/>
          <p:nvPr/>
        </p:nvSpPr>
        <p:spPr>
          <a:xfrm>
            <a:off x="6891625" y="2633475"/>
            <a:ext cx="214200" cy="186300"/>
          </a:xfrm>
          <a:prstGeom prst="rect">
            <a:avLst/>
          </a:prstGeom>
          <a:noFill/>
          <a:ln cap="flat" cmpd="sng" w="19050">
            <a:solidFill>
              <a:srgbClr val="CC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rgbClr val="434343"/>
              </a:solidFill>
              <a:latin typeface="Catamaran Light"/>
              <a:ea typeface="Catamaran Light"/>
              <a:cs typeface="Catamaran Light"/>
              <a:sym typeface="Catamaran Light"/>
            </a:endParaRPr>
          </a:p>
        </p:txBody>
      </p:sp>
      <p:pic>
        <p:nvPicPr>
          <p:cNvPr id="503" name="Google Shape;503;p59"/>
          <p:cNvPicPr preferRelativeResize="0"/>
          <p:nvPr/>
        </p:nvPicPr>
        <p:blipFill>
          <a:blip r:embed="rId4">
            <a:alphaModFix/>
          </a:blip>
          <a:stretch>
            <a:fillRect/>
          </a:stretch>
        </p:blipFill>
        <p:spPr>
          <a:xfrm>
            <a:off x="50124" y="901537"/>
            <a:ext cx="2996175" cy="2052147"/>
          </a:xfrm>
          <a:prstGeom prst="rect">
            <a:avLst/>
          </a:prstGeom>
          <a:noFill/>
          <a:ln>
            <a:noFill/>
          </a:ln>
        </p:spPr>
      </p:pic>
      <p:sp>
        <p:nvSpPr>
          <p:cNvPr id="504" name="Google Shape;504;p59"/>
          <p:cNvSpPr txBox="1"/>
          <p:nvPr/>
        </p:nvSpPr>
        <p:spPr>
          <a:xfrm>
            <a:off x="2452100" y="1345950"/>
            <a:ext cx="660300" cy="43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600">
                <a:solidFill>
                  <a:srgbClr val="434343"/>
                </a:solidFill>
              </a:rPr>
              <a:t>0 - Normal</a:t>
            </a:r>
            <a:endParaRPr b="1" sz="600">
              <a:solidFill>
                <a:srgbClr val="434343"/>
              </a:solidFill>
            </a:endParaRPr>
          </a:p>
          <a:p>
            <a:pPr indent="0" lvl="0" marL="0" rtl="0" algn="l">
              <a:spcBef>
                <a:spcPts val="0"/>
              </a:spcBef>
              <a:spcAft>
                <a:spcPts val="0"/>
              </a:spcAft>
              <a:buNone/>
            </a:pPr>
            <a:r>
              <a:rPr b="1" lang="en" sz="600">
                <a:solidFill>
                  <a:srgbClr val="434343"/>
                </a:solidFill>
              </a:rPr>
              <a:t>1 - Abnormal</a:t>
            </a:r>
            <a:endParaRPr b="1" sz="600">
              <a:solidFill>
                <a:srgbClr val="434343"/>
              </a:solidFill>
            </a:endParaRPr>
          </a:p>
        </p:txBody>
      </p:sp>
      <p:cxnSp>
        <p:nvCxnSpPr>
          <p:cNvPr id="505" name="Google Shape;505;p59"/>
          <p:cNvCxnSpPr/>
          <p:nvPr/>
        </p:nvCxnSpPr>
        <p:spPr>
          <a:xfrm>
            <a:off x="997000" y="1112725"/>
            <a:ext cx="1083600" cy="738300"/>
          </a:xfrm>
          <a:prstGeom prst="straightConnector1">
            <a:avLst/>
          </a:prstGeom>
          <a:noFill/>
          <a:ln cap="flat" cmpd="sng" w="9525">
            <a:solidFill>
              <a:srgbClr val="FF0000"/>
            </a:solidFill>
            <a:prstDash val="dash"/>
            <a:round/>
            <a:headEnd len="med" w="med" type="none"/>
            <a:tailEnd len="med" w="med" type="triangle"/>
          </a:ln>
        </p:spPr>
      </p:cxnSp>
      <p:pic>
        <p:nvPicPr>
          <p:cNvPr id="506" name="Google Shape;506;p59"/>
          <p:cNvPicPr preferRelativeResize="0"/>
          <p:nvPr/>
        </p:nvPicPr>
        <p:blipFill rotWithShape="1">
          <a:blip r:embed="rId5">
            <a:alphaModFix/>
          </a:blip>
          <a:srcRect b="9029" l="5510" r="16547" t="20258"/>
          <a:stretch/>
        </p:blipFill>
        <p:spPr>
          <a:xfrm>
            <a:off x="6170825" y="1058050"/>
            <a:ext cx="2936425" cy="1824641"/>
          </a:xfrm>
          <a:prstGeom prst="rect">
            <a:avLst/>
          </a:prstGeom>
          <a:noFill/>
          <a:ln>
            <a:noFill/>
          </a:ln>
        </p:spPr>
      </p:pic>
      <p:pic>
        <p:nvPicPr>
          <p:cNvPr id="507" name="Google Shape;507;p59"/>
          <p:cNvPicPr preferRelativeResize="0"/>
          <p:nvPr/>
        </p:nvPicPr>
        <p:blipFill rotWithShape="1">
          <a:blip r:embed="rId6">
            <a:alphaModFix/>
          </a:blip>
          <a:srcRect b="0" l="0" r="13479" t="0"/>
          <a:stretch/>
        </p:blipFill>
        <p:spPr>
          <a:xfrm>
            <a:off x="3171575" y="978898"/>
            <a:ext cx="2873974" cy="2275125"/>
          </a:xfrm>
          <a:prstGeom prst="rect">
            <a:avLst/>
          </a:prstGeom>
          <a:noFill/>
          <a:ln>
            <a:noFill/>
          </a:ln>
        </p:spPr>
      </p:pic>
      <p:sp>
        <p:nvSpPr>
          <p:cNvPr id="508" name="Google Shape;508;p59"/>
          <p:cNvSpPr txBox="1"/>
          <p:nvPr/>
        </p:nvSpPr>
        <p:spPr>
          <a:xfrm>
            <a:off x="8765825" y="4774200"/>
            <a:ext cx="4311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FFFFFF"/>
                </a:solidFill>
                <a:latin typeface="Onest"/>
                <a:ea typeface="Onest"/>
                <a:cs typeface="Onest"/>
                <a:sym typeface="Onest"/>
              </a:rPr>
              <a:t>10</a:t>
            </a:r>
            <a:endParaRPr sz="1200">
              <a:solidFill>
                <a:srgbClr val="FFFFFF"/>
              </a:solidFill>
              <a:latin typeface="Onest"/>
              <a:ea typeface="Onest"/>
              <a:cs typeface="Onest"/>
              <a:sym typeface="Onest"/>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2" name="Shape 512"/>
        <p:cNvGrpSpPr/>
        <p:nvPr/>
      </p:nvGrpSpPr>
      <p:grpSpPr>
        <a:xfrm>
          <a:off x="0" y="0"/>
          <a:ext cx="0" cy="0"/>
          <a:chOff x="0" y="0"/>
          <a:chExt cx="0" cy="0"/>
        </a:xfrm>
      </p:grpSpPr>
      <p:sp>
        <p:nvSpPr>
          <p:cNvPr id="513" name="Google Shape;513;p60"/>
          <p:cNvSpPr txBox="1"/>
          <p:nvPr>
            <p:ph type="title"/>
          </p:nvPr>
        </p:nvSpPr>
        <p:spPr>
          <a:xfrm>
            <a:off x="1438200" y="1942225"/>
            <a:ext cx="6267600" cy="1551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500">
                <a:latin typeface="Catamaran"/>
                <a:ea typeface="Catamaran"/>
                <a:cs typeface="Catamaran"/>
                <a:sym typeface="Catamaran"/>
              </a:rPr>
              <a:t>METHODOLOGY</a:t>
            </a:r>
            <a:endParaRPr sz="3300">
              <a:latin typeface="Catamaran"/>
              <a:ea typeface="Catamaran"/>
              <a:cs typeface="Catamaran"/>
              <a:sym typeface="Catamaran"/>
            </a:endParaRPr>
          </a:p>
          <a:p>
            <a:pPr indent="0" lvl="0" marL="0" rtl="0" algn="l">
              <a:spcBef>
                <a:spcPts val="0"/>
              </a:spcBef>
              <a:spcAft>
                <a:spcPts val="0"/>
              </a:spcAft>
              <a:buNone/>
            </a:pPr>
            <a:r>
              <a:t/>
            </a:r>
            <a:endParaRPr/>
          </a:p>
        </p:txBody>
      </p:sp>
      <p:sp>
        <p:nvSpPr>
          <p:cNvPr id="514" name="Google Shape;514;p60"/>
          <p:cNvSpPr txBox="1"/>
          <p:nvPr>
            <p:ph idx="2" type="title"/>
          </p:nvPr>
        </p:nvSpPr>
        <p:spPr>
          <a:xfrm>
            <a:off x="3960450" y="911272"/>
            <a:ext cx="1223100" cy="955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0" lang="en">
                <a:latin typeface="Catamaran ExtraBold"/>
                <a:ea typeface="Catamaran ExtraBold"/>
                <a:cs typeface="Catamaran ExtraBold"/>
                <a:sym typeface="Catamaran ExtraBold"/>
              </a:rPr>
              <a:t>03</a:t>
            </a:r>
            <a:endParaRPr b="0">
              <a:latin typeface="Catamaran ExtraBold"/>
              <a:ea typeface="Catamaran ExtraBold"/>
              <a:cs typeface="Catamaran ExtraBold"/>
              <a:sym typeface="Catamaran ExtraBold"/>
            </a:endParaRPr>
          </a:p>
        </p:txBody>
      </p:sp>
      <p:grpSp>
        <p:nvGrpSpPr>
          <p:cNvPr id="515" name="Google Shape;515;p60"/>
          <p:cNvGrpSpPr/>
          <p:nvPr/>
        </p:nvGrpSpPr>
        <p:grpSpPr>
          <a:xfrm>
            <a:off x="-670838" y="-1631700"/>
            <a:ext cx="2877606" cy="2542980"/>
            <a:chOff x="-362238" y="-1775525"/>
            <a:chExt cx="2877606" cy="2542980"/>
          </a:xfrm>
        </p:grpSpPr>
        <p:sp>
          <p:nvSpPr>
            <p:cNvPr id="516" name="Google Shape;516;p60"/>
            <p:cNvSpPr/>
            <p:nvPr/>
          </p:nvSpPr>
          <p:spPr>
            <a:xfrm>
              <a:off x="-45350" y="-1775525"/>
              <a:ext cx="2560719" cy="2542980"/>
            </a:xfrm>
            <a:custGeom>
              <a:rect b="b" l="l" r="r" t="t"/>
              <a:pathLst>
                <a:path extrusionOk="0" h="849" w="853">
                  <a:moveTo>
                    <a:pt x="360" y="812"/>
                  </a:moveTo>
                  <a:cubicBezTo>
                    <a:pt x="39" y="495"/>
                    <a:pt x="39" y="495"/>
                    <a:pt x="39" y="495"/>
                  </a:cubicBezTo>
                  <a:cubicBezTo>
                    <a:pt x="0" y="456"/>
                    <a:pt x="0" y="392"/>
                    <a:pt x="39" y="354"/>
                  </a:cubicBezTo>
                  <a:cubicBezTo>
                    <a:pt x="360" y="37"/>
                    <a:pt x="360" y="37"/>
                    <a:pt x="360" y="37"/>
                  </a:cubicBezTo>
                  <a:cubicBezTo>
                    <a:pt x="397" y="0"/>
                    <a:pt x="456" y="0"/>
                    <a:pt x="494" y="37"/>
                  </a:cubicBezTo>
                  <a:cubicBezTo>
                    <a:pt x="814" y="354"/>
                    <a:pt x="814" y="354"/>
                    <a:pt x="814" y="354"/>
                  </a:cubicBezTo>
                  <a:cubicBezTo>
                    <a:pt x="853" y="392"/>
                    <a:pt x="853" y="456"/>
                    <a:pt x="814" y="495"/>
                  </a:cubicBezTo>
                  <a:cubicBezTo>
                    <a:pt x="494" y="812"/>
                    <a:pt x="494" y="812"/>
                    <a:pt x="494" y="812"/>
                  </a:cubicBezTo>
                  <a:cubicBezTo>
                    <a:pt x="456" y="849"/>
                    <a:pt x="397" y="849"/>
                    <a:pt x="360" y="812"/>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7" name="Google Shape;517;p60"/>
            <p:cNvSpPr/>
            <p:nvPr/>
          </p:nvSpPr>
          <p:spPr>
            <a:xfrm>
              <a:off x="-362238" y="-1071732"/>
              <a:ext cx="1532504" cy="1521883"/>
            </a:xfrm>
            <a:custGeom>
              <a:rect b="b" l="l" r="r" t="t"/>
              <a:pathLst>
                <a:path extrusionOk="0" h="849" w="853">
                  <a:moveTo>
                    <a:pt x="360" y="812"/>
                  </a:moveTo>
                  <a:cubicBezTo>
                    <a:pt x="39" y="495"/>
                    <a:pt x="39" y="495"/>
                    <a:pt x="39" y="495"/>
                  </a:cubicBezTo>
                  <a:cubicBezTo>
                    <a:pt x="0" y="456"/>
                    <a:pt x="0" y="392"/>
                    <a:pt x="39" y="354"/>
                  </a:cubicBezTo>
                  <a:cubicBezTo>
                    <a:pt x="360" y="37"/>
                    <a:pt x="360" y="37"/>
                    <a:pt x="360" y="37"/>
                  </a:cubicBezTo>
                  <a:cubicBezTo>
                    <a:pt x="397" y="0"/>
                    <a:pt x="456" y="0"/>
                    <a:pt x="494" y="37"/>
                  </a:cubicBezTo>
                  <a:cubicBezTo>
                    <a:pt x="814" y="354"/>
                    <a:pt x="814" y="354"/>
                    <a:pt x="814" y="354"/>
                  </a:cubicBezTo>
                  <a:cubicBezTo>
                    <a:pt x="853" y="392"/>
                    <a:pt x="853" y="456"/>
                    <a:pt x="814" y="495"/>
                  </a:cubicBezTo>
                  <a:cubicBezTo>
                    <a:pt x="494" y="812"/>
                    <a:pt x="494" y="812"/>
                    <a:pt x="494" y="812"/>
                  </a:cubicBezTo>
                  <a:cubicBezTo>
                    <a:pt x="456" y="849"/>
                    <a:pt x="397" y="849"/>
                    <a:pt x="360" y="812"/>
                  </a:cubicBezTo>
                  <a:close/>
                </a:path>
              </a:pathLst>
            </a:custGeom>
            <a:solidFill>
              <a:srgbClr val="33CFF8">
                <a:alpha val="5346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pic>
        <p:nvPicPr>
          <p:cNvPr id="518" name="Google Shape;518;p60"/>
          <p:cNvPicPr preferRelativeResize="0"/>
          <p:nvPr/>
        </p:nvPicPr>
        <p:blipFill>
          <a:blip r:embed="rId3">
            <a:alphaModFix/>
          </a:blip>
          <a:stretch>
            <a:fillRect/>
          </a:stretch>
        </p:blipFill>
        <p:spPr>
          <a:xfrm rot="10800000">
            <a:off x="6639623" y="3569263"/>
            <a:ext cx="3587600" cy="2515475"/>
          </a:xfrm>
          <a:prstGeom prst="rect">
            <a:avLst/>
          </a:prstGeom>
          <a:noFill/>
          <a:ln>
            <a:noFill/>
          </a:ln>
        </p:spPr>
      </p:pic>
      <p:sp>
        <p:nvSpPr>
          <p:cNvPr id="519" name="Google Shape;519;p60"/>
          <p:cNvSpPr txBox="1"/>
          <p:nvPr>
            <p:ph idx="1" type="subTitle"/>
          </p:nvPr>
        </p:nvSpPr>
        <p:spPr>
          <a:xfrm>
            <a:off x="2778150" y="3211475"/>
            <a:ext cx="3587700" cy="447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atamaran Medium"/>
                <a:ea typeface="Catamaran Medium"/>
                <a:cs typeface="Catamaran Medium"/>
                <a:sym typeface="Catamaran Medium"/>
              </a:rPr>
              <a:t>Workflow and Model Fine Tuning</a:t>
            </a:r>
            <a:endParaRPr>
              <a:latin typeface="Catamaran Medium"/>
              <a:ea typeface="Catamaran Medium"/>
              <a:cs typeface="Catamaran Medium"/>
              <a:sym typeface="Catamaran Medium"/>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 name="Shape 523"/>
        <p:cNvGrpSpPr/>
        <p:nvPr/>
      </p:nvGrpSpPr>
      <p:grpSpPr>
        <a:xfrm>
          <a:off x="0" y="0"/>
          <a:ext cx="0" cy="0"/>
          <a:chOff x="0" y="0"/>
          <a:chExt cx="0" cy="0"/>
        </a:xfrm>
      </p:grpSpPr>
      <p:pic>
        <p:nvPicPr>
          <p:cNvPr id="524" name="Google Shape;524;p61"/>
          <p:cNvPicPr preferRelativeResize="0"/>
          <p:nvPr/>
        </p:nvPicPr>
        <p:blipFill>
          <a:blip r:embed="rId3">
            <a:alphaModFix/>
          </a:blip>
          <a:stretch>
            <a:fillRect/>
          </a:stretch>
        </p:blipFill>
        <p:spPr>
          <a:xfrm>
            <a:off x="298600" y="1367150"/>
            <a:ext cx="8546800" cy="2751700"/>
          </a:xfrm>
          <a:prstGeom prst="rect">
            <a:avLst/>
          </a:prstGeom>
          <a:noFill/>
          <a:ln>
            <a:noFill/>
          </a:ln>
        </p:spPr>
      </p:pic>
      <p:sp>
        <p:nvSpPr>
          <p:cNvPr id="525" name="Google Shape;525;p61"/>
          <p:cNvSpPr txBox="1"/>
          <p:nvPr/>
        </p:nvSpPr>
        <p:spPr>
          <a:xfrm>
            <a:off x="1603050" y="1243025"/>
            <a:ext cx="3077400" cy="960000"/>
          </a:xfrm>
          <a:prstGeom prst="rect">
            <a:avLst/>
          </a:prstGeom>
          <a:noFill/>
          <a:ln cap="flat" cmpd="sng" w="19050">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latin typeface="Onest"/>
              <a:ea typeface="Onest"/>
              <a:cs typeface="Onest"/>
              <a:sym typeface="Onest"/>
            </a:endParaRPr>
          </a:p>
        </p:txBody>
      </p:sp>
      <p:pic>
        <p:nvPicPr>
          <p:cNvPr id="526" name="Google Shape;526;p61"/>
          <p:cNvPicPr preferRelativeResize="0"/>
          <p:nvPr/>
        </p:nvPicPr>
        <p:blipFill>
          <a:blip r:embed="rId4">
            <a:alphaModFix/>
          </a:blip>
          <a:stretch>
            <a:fillRect/>
          </a:stretch>
        </p:blipFill>
        <p:spPr>
          <a:xfrm>
            <a:off x="3007788" y="882739"/>
            <a:ext cx="267936" cy="267913"/>
          </a:xfrm>
          <a:prstGeom prst="rect">
            <a:avLst/>
          </a:prstGeom>
          <a:noFill/>
          <a:ln>
            <a:noFill/>
          </a:ln>
        </p:spPr>
      </p:pic>
      <p:pic>
        <p:nvPicPr>
          <p:cNvPr id="527" name="Google Shape;527;p61"/>
          <p:cNvPicPr preferRelativeResize="0"/>
          <p:nvPr/>
        </p:nvPicPr>
        <p:blipFill>
          <a:blip r:embed="rId5">
            <a:alphaModFix/>
          </a:blip>
          <a:stretch>
            <a:fillRect/>
          </a:stretch>
        </p:blipFill>
        <p:spPr>
          <a:xfrm>
            <a:off x="3007788" y="4223700"/>
            <a:ext cx="267924" cy="267924"/>
          </a:xfrm>
          <a:prstGeom prst="rect">
            <a:avLst/>
          </a:prstGeom>
          <a:noFill/>
          <a:ln>
            <a:noFill/>
          </a:ln>
        </p:spPr>
      </p:pic>
      <p:pic>
        <p:nvPicPr>
          <p:cNvPr id="528" name="Google Shape;528;p61"/>
          <p:cNvPicPr preferRelativeResize="0"/>
          <p:nvPr/>
        </p:nvPicPr>
        <p:blipFill>
          <a:blip r:embed="rId6">
            <a:alphaModFix/>
          </a:blip>
          <a:stretch>
            <a:fillRect/>
          </a:stretch>
        </p:blipFill>
        <p:spPr>
          <a:xfrm>
            <a:off x="5282688" y="1300550"/>
            <a:ext cx="267900" cy="267900"/>
          </a:xfrm>
          <a:prstGeom prst="rect">
            <a:avLst/>
          </a:prstGeom>
          <a:noFill/>
          <a:ln>
            <a:noFill/>
          </a:ln>
        </p:spPr>
      </p:pic>
      <p:sp>
        <p:nvSpPr>
          <p:cNvPr id="529" name="Google Shape;529;p61"/>
          <p:cNvSpPr txBox="1"/>
          <p:nvPr/>
        </p:nvSpPr>
        <p:spPr>
          <a:xfrm>
            <a:off x="298600" y="39275"/>
            <a:ext cx="7983000" cy="507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100">
                <a:solidFill>
                  <a:srgbClr val="26529E"/>
                </a:solidFill>
                <a:latin typeface="Catamaran"/>
                <a:ea typeface="Catamaran"/>
                <a:cs typeface="Catamaran"/>
                <a:sym typeface="Catamaran"/>
              </a:rPr>
              <a:t>R2Gen2 Under the Microscope</a:t>
            </a:r>
            <a:endParaRPr b="1" sz="2100">
              <a:solidFill>
                <a:srgbClr val="26529E"/>
              </a:solidFill>
              <a:latin typeface="Catamaran"/>
              <a:ea typeface="Catamaran"/>
              <a:cs typeface="Catamaran"/>
              <a:sym typeface="Catamaran"/>
            </a:endParaRPr>
          </a:p>
        </p:txBody>
      </p:sp>
      <p:pic>
        <p:nvPicPr>
          <p:cNvPr id="530" name="Google Shape;530;p61"/>
          <p:cNvPicPr preferRelativeResize="0"/>
          <p:nvPr/>
        </p:nvPicPr>
        <p:blipFill>
          <a:blip r:embed="rId7">
            <a:alphaModFix/>
          </a:blip>
          <a:stretch>
            <a:fillRect/>
          </a:stretch>
        </p:blipFill>
        <p:spPr>
          <a:xfrm>
            <a:off x="7216350" y="1568475"/>
            <a:ext cx="309125" cy="309125"/>
          </a:xfrm>
          <a:prstGeom prst="rect">
            <a:avLst/>
          </a:prstGeom>
          <a:noFill/>
          <a:ln>
            <a:noFill/>
          </a:ln>
        </p:spPr>
      </p:pic>
      <p:pic>
        <p:nvPicPr>
          <p:cNvPr id="531" name="Google Shape;531;p61"/>
          <p:cNvPicPr preferRelativeResize="0"/>
          <p:nvPr/>
        </p:nvPicPr>
        <p:blipFill>
          <a:blip r:embed="rId8">
            <a:alphaModFix/>
          </a:blip>
          <a:stretch>
            <a:fillRect/>
          </a:stretch>
        </p:blipFill>
        <p:spPr>
          <a:xfrm>
            <a:off x="6144250" y="1568475"/>
            <a:ext cx="309125" cy="309125"/>
          </a:xfrm>
          <a:prstGeom prst="rect">
            <a:avLst/>
          </a:prstGeom>
          <a:noFill/>
          <a:ln>
            <a:noFill/>
          </a:ln>
        </p:spPr>
      </p:pic>
      <p:sp>
        <p:nvSpPr>
          <p:cNvPr id="532" name="Google Shape;532;p61"/>
          <p:cNvSpPr txBox="1"/>
          <p:nvPr/>
        </p:nvSpPr>
        <p:spPr>
          <a:xfrm>
            <a:off x="2584850" y="556113"/>
            <a:ext cx="1854600" cy="24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Catamaran Medium"/>
                <a:ea typeface="Catamaran Medium"/>
                <a:cs typeface="Catamaran Medium"/>
                <a:sym typeface="Catamaran Medium"/>
              </a:rPr>
              <a:t>Image Preprocessing</a:t>
            </a:r>
            <a:endParaRPr sz="1000">
              <a:solidFill>
                <a:schemeClr val="dk1"/>
              </a:solidFill>
              <a:latin typeface="Catamaran Medium"/>
              <a:ea typeface="Catamaran Medium"/>
              <a:cs typeface="Catamaran Medium"/>
              <a:sym typeface="Catamaran Medium"/>
            </a:endParaRPr>
          </a:p>
        </p:txBody>
      </p:sp>
      <p:sp>
        <p:nvSpPr>
          <p:cNvPr id="533" name="Google Shape;533;p61"/>
          <p:cNvSpPr txBox="1"/>
          <p:nvPr/>
        </p:nvSpPr>
        <p:spPr>
          <a:xfrm>
            <a:off x="8784450" y="4774200"/>
            <a:ext cx="3597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Onest"/>
                <a:ea typeface="Onest"/>
                <a:cs typeface="Onest"/>
                <a:sym typeface="Onest"/>
              </a:rPr>
              <a:t>11</a:t>
            </a:r>
            <a:endParaRPr sz="1200">
              <a:solidFill>
                <a:schemeClr val="dk1"/>
              </a:solidFill>
              <a:latin typeface="Onest"/>
              <a:ea typeface="Onest"/>
              <a:cs typeface="Onest"/>
              <a:sym typeface="Onest"/>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7" name="Shape 537"/>
        <p:cNvGrpSpPr/>
        <p:nvPr/>
      </p:nvGrpSpPr>
      <p:grpSpPr>
        <a:xfrm>
          <a:off x="0" y="0"/>
          <a:ext cx="0" cy="0"/>
          <a:chOff x="0" y="0"/>
          <a:chExt cx="0" cy="0"/>
        </a:xfrm>
      </p:grpSpPr>
      <p:sp>
        <p:nvSpPr>
          <p:cNvPr id="538" name="Google Shape;538;p62"/>
          <p:cNvSpPr txBox="1"/>
          <p:nvPr/>
        </p:nvSpPr>
        <p:spPr>
          <a:xfrm>
            <a:off x="1077700" y="1073050"/>
            <a:ext cx="2906700" cy="47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434343"/>
                </a:solidFill>
                <a:latin typeface="Catamaran"/>
                <a:ea typeface="Catamaran"/>
                <a:cs typeface="Catamaran"/>
                <a:sym typeface="Catamaran"/>
              </a:rPr>
              <a:t>Transformers are particularly prone to overfitting when trained on small datasets. </a:t>
            </a:r>
            <a:endParaRPr b="1" sz="1200">
              <a:solidFill>
                <a:srgbClr val="434343"/>
              </a:solidFill>
              <a:latin typeface="Catamaran"/>
              <a:ea typeface="Catamaran"/>
              <a:cs typeface="Catamaran"/>
              <a:sym typeface="Catamaran"/>
            </a:endParaRPr>
          </a:p>
          <a:p>
            <a:pPr indent="0" lvl="0" marL="0" rtl="0" algn="l">
              <a:spcBef>
                <a:spcPts val="0"/>
              </a:spcBef>
              <a:spcAft>
                <a:spcPts val="0"/>
              </a:spcAft>
              <a:buNone/>
            </a:pPr>
            <a:r>
              <a:t/>
            </a:r>
            <a:endParaRPr sz="1200">
              <a:solidFill>
                <a:srgbClr val="434343"/>
              </a:solidFill>
              <a:latin typeface="Catamaran Light"/>
              <a:ea typeface="Catamaran Light"/>
              <a:cs typeface="Catamaran Light"/>
              <a:sym typeface="Catamaran Light"/>
            </a:endParaRPr>
          </a:p>
          <a:p>
            <a:pPr indent="0" lvl="0" marL="0" rtl="0" algn="ctr">
              <a:spcBef>
                <a:spcPts val="0"/>
              </a:spcBef>
              <a:spcAft>
                <a:spcPts val="0"/>
              </a:spcAft>
              <a:buNone/>
            </a:pPr>
            <a:r>
              <a:t/>
            </a:r>
            <a:endParaRPr sz="1200">
              <a:solidFill>
                <a:srgbClr val="434343"/>
              </a:solidFill>
              <a:latin typeface="Catamaran Light"/>
              <a:ea typeface="Catamaran Light"/>
              <a:cs typeface="Catamaran Light"/>
              <a:sym typeface="Catamaran Light"/>
            </a:endParaRPr>
          </a:p>
          <a:p>
            <a:pPr indent="0" lvl="0" marL="0" rtl="0" algn="l">
              <a:spcBef>
                <a:spcPts val="0"/>
              </a:spcBef>
              <a:spcAft>
                <a:spcPts val="0"/>
              </a:spcAft>
              <a:buNone/>
            </a:pPr>
            <a:r>
              <a:t/>
            </a:r>
            <a:endParaRPr sz="1200">
              <a:solidFill>
                <a:srgbClr val="434343"/>
              </a:solidFill>
              <a:latin typeface="Catamaran Light"/>
              <a:ea typeface="Catamaran Light"/>
              <a:cs typeface="Catamaran Light"/>
              <a:sym typeface="Catamaran Light"/>
            </a:endParaRPr>
          </a:p>
        </p:txBody>
      </p:sp>
      <p:pic>
        <p:nvPicPr>
          <p:cNvPr id="539" name="Google Shape;539;p62"/>
          <p:cNvPicPr preferRelativeResize="0"/>
          <p:nvPr/>
        </p:nvPicPr>
        <p:blipFill rotWithShape="1">
          <a:blip r:embed="rId3">
            <a:alphaModFix/>
          </a:blip>
          <a:srcRect b="1857" l="1036" r="1202" t="1924"/>
          <a:stretch/>
        </p:blipFill>
        <p:spPr>
          <a:xfrm>
            <a:off x="4220563" y="2592668"/>
            <a:ext cx="2483350" cy="2064557"/>
          </a:xfrm>
          <a:prstGeom prst="rect">
            <a:avLst/>
          </a:prstGeom>
          <a:noFill/>
          <a:ln>
            <a:noFill/>
          </a:ln>
        </p:spPr>
      </p:pic>
      <p:pic>
        <p:nvPicPr>
          <p:cNvPr id="540" name="Google Shape;540;p62"/>
          <p:cNvPicPr preferRelativeResize="0"/>
          <p:nvPr/>
        </p:nvPicPr>
        <p:blipFill>
          <a:blip r:embed="rId4">
            <a:alphaModFix/>
          </a:blip>
          <a:stretch>
            <a:fillRect/>
          </a:stretch>
        </p:blipFill>
        <p:spPr>
          <a:xfrm>
            <a:off x="133770" y="2578149"/>
            <a:ext cx="2346149" cy="1922101"/>
          </a:xfrm>
          <a:prstGeom prst="rect">
            <a:avLst/>
          </a:prstGeom>
          <a:noFill/>
          <a:ln>
            <a:noFill/>
          </a:ln>
        </p:spPr>
      </p:pic>
      <p:pic>
        <p:nvPicPr>
          <p:cNvPr id="541" name="Google Shape;541;p62"/>
          <p:cNvPicPr preferRelativeResize="0"/>
          <p:nvPr/>
        </p:nvPicPr>
        <p:blipFill>
          <a:blip r:embed="rId5">
            <a:alphaModFix/>
          </a:blip>
          <a:stretch>
            <a:fillRect/>
          </a:stretch>
        </p:blipFill>
        <p:spPr>
          <a:xfrm>
            <a:off x="6789788" y="2578157"/>
            <a:ext cx="2117600" cy="2132892"/>
          </a:xfrm>
          <a:prstGeom prst="rect">
            <a:avLst/>
          </a:prstGeom>
          <a:noFill/>
          <a:ln>
            <a:noFill/>
          </a:ln>
        </p:spPr>
      </p:pic>
      <p:sp>
        <p:nvSpPr>
          <p:cNvPr id="542" name="Google Shape;542;p62"/>
          <p:cNvSpPr txBox="1"/>
          <p:nvPr/>
        </p:nvSpPr>
        <p:spPr>
          <a:xfrm>
            <a:off x="4699350" y="2213900"/>
            <a:ext cx="1525800" cy="305400"/>
          </a:xfrm>
          <a:prstGeom prst="rect">
            <a:avLst/>
          </a:prstGeom>
          <a:noFill/>
          <a:ln cap="flat" cmpd="sng" w="9525">
            <a:solidFill>
              <a:srgbClr val="9E9E9E"/>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solidFill>
                  <a:srgbClr val="434343"/>
                </a:solidFill>
                <a:latin typeface="Catamaran"/>
                <a:ea typeface="Catamaran"/>
                <a:cs typeface="Catamaran"/>
                <a:sym typeface="Catamaran"/>
              </a:rPr>
              <a:t>Color Inversion</a:t>
            </a:r>
            <a:endParaRPr b="1" sz="1200">
              <a:solidFill>
                <a:srgbClr val="434343"/>
              </a:solidFill>
              <a:latin typeface="Catamaran"/>
              <a:ea typeface="Catamaran"/>
              <a:cs typeface="Catamaran"/>
              <a:sym typeface="Catamaran"/>
            </a:endParaRPr>
          </a:p>
        </p:txBody>
      </p:sp>
      <p:sp>
        <p:nvSpPr>
          <p:cNvPr id="543" name="Google Shape;543;p62"/>
          <p:cNvSpPr txBox="1"/>
          <p:nvPr/>
        </p:nvSpPr>
        <p:spPr>
          <a:xfrm>
            <a:off x="7052100" y="2213900"/>
            <a:ext cx="1593000" cy="305400"/>
          </a:xfrm>
          <a:prstGeom prst="rect">
            <a:avLst/>
          </a:prstGeom>
          <a:noFill/>
          <a:ln cap="flat" cmpd="sng" w="9525">
            <a:solidFill>
              <a:srgbClr val="9E9E9E"/>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solidFill>
                  <a:srgbClr val="434343"/>
                </a:solidFill>
                <a:latin typeface="Catamaran"/>
                <a:ea typeface="Catamaran"/>
                <a:cs typeface="Catamaran"/>
                <a:sym typeface="Catamaran"/>
              </a:rPr>
              <a:t>Rotation</a:t>
            </a:r>
            <a:endParaRPr b="1" sz="1200">
              <a:solidFill>
                <a:srgbClr val="434343"/>
              </a:solidFill>
              <a:latin typeface="Catamaran"/>
              <a:ea typeface="Catamaran"/>
              <a:cs typeface="Catamaran"/>
              <a:sym typeface="Catamaran"/>
            </a:endParaRPr>
          </a:p>
        </p:txBody>
      </p:sp>
      <p:sp>
        <p:nvSpPr>
          <p:cNvPr id="544" name="Google Shape;544;p62"/>
          <p:cNvSpPr txBox="1"/>
          <p:nvPr/>
        </p:nvSpPr>
        <p:spPr>
          <a:xfrm>
            <a:off x="404300" y="2213900"/>
            <a:ext cx="1805100" cy="305400"/>
          </a:xfrm>
          <a:prstGeom prst="rect">
            <a:avLst/>
          </a:prstGeom>
          <a:noFill/>
          <a:ln cap="flat" cmpd="sng" w="9525">
            <a:solidFill>
              <a:srgbClr val="9E9E9E"/>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solidFill>
                  <a:srgbClr val="434343"/>
                </a:solidFill>
                <a:latin typeface="Catamaran"/>
                <a:ea typeface="Catamaran"/>
                <a:cs typeface="Catamaran"/>
                <a:sym typeface="Catamaran"/>
              </a:rPr>
              <a:t>Original Image</a:t>
            </a:r>
            <a:endParaRPr b="1" sz="1200">
              <a:solidFill>
                <a:srgbClr val="434343"/>
              </a:solidFill>
              <a:latin typeface="Catamaran"/>
              <a:ea typeface="Catamaran"/>
              <a:cs typeface="Catamaran"/>
              <a:sym typeface="Catamaran"/>
            </a:endParaRPr>
          </a:p>
        </p:txBody>
      </p:sp>
      <p:sp>
        <p:nvSpPr>
          <p:cNvPr id="545" name="Google Shape;545;p62"/>
          <p:cNvSpPr/>
          <p:nvPr/>
        </p:nvSpPr>
        <p:spPr>
          <a:xfrm>
            <a:off x="3260881" y="2894733"/>
            <a:ext cx="280186" cy="1190852"/>
          </a:xfrm>
          <a:custGeom>
            <a:rect b="b" l="l" r="r" t="t"/>
            <a:pathLst>
              <a:path extrusionOk="0" h="2324" w="1508">
                <a:moveTo>
                  <a:pt x="346" y="1"/>
                </a:moveTo>
                <a:lnTo>
                  <a:pt x="0" y="354"/>
                </a:lnTo>
                <a:lnTo>
                  <a:pt x="815" y="1162"/>
                </a:lnTo>
                <a:lnTo>
                  <a:pt x="0" y="1977"/>
                </a:lnTo>
                <a:lnTo>
                  <a:pt x="346" y="2323"/>
                </a:lnTo>
                <a:lnTo>
                  <a:pt x="1508" y="1162"/>
                </a:lnTo>
                <a:lnTo>
                  <a:pt x="346" y="1"/>
                </a:lnTo>
                <a:close/>
              </a:path>
            </a:pathLst>
          </a:custGeom>
          <a:solidFill>
            <a:srgbClr val="FFFFFF"/>
          </a:solidFill>
          <a:ln cap="flat" cmpd="sng" w="9525">
            <a:solidFill>
              <a:srgbClr val="434343"/>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62"/>
          <p:cNvSpPr txBox="1"/>
          <p:nvPr/>
        </p:nvSpPr>
        <p:spPr>
          <a:xfrm>
            <a:off x="2452663" y="4208850"/>
            <a:ext cx="1896600" cy="305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solidFill>
                  <a:srgbClr val="434343"/>
                </a:solidFill>
                <a:latin typeface="Catamaran"/>
                <a:ea typeface="Catamaran"/>
                <a:cs typeface="Catamaran"/>
                <a:sym typeface="Catamaran"/>
              </a:rPr>
              <a:t>AUGMENTATION</a:t>
            </a:r>
            <a:endParaRPr b="1" sz="1200">
              <a:solidFill>
                <a:srgbClr val="434343"/>
              </a:solidFill>
              <a:latin typeface="Catamaran"/>
              <a:ea typeface="Catamaran"/>
              <a:cs typeface="Catamaran"/>
              <a:sym typeface="Catamaran"/>
            </a:endParaRPr>
          </a:p>
        </p:txBody>
      </p:sp>
      <p:sp>
        <p:nvSpPr>
          <p:cNvPr id="547" name="Google Shape;547;p62"/>
          <p:cNvSpPr txBox="1"/>
          <p:nvPr/>
        </p:nvSpPr>
        <p:spPr>
          <a:xfrm>
            <a:off x="-39000" y="0"/>
            <a:ext cx="9222000" cy="908100"/>
          </a:xfrm>
          <a:prstGeom prst="rect">
            <a:avLst/>
          </a:prstGeom>
          <a:solidFill>
            <a:schemeClr val="lt1"/>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600">
                <a:solidFill>
                  <a:srgbClr val="26529E"/>
                </a:solidFill>
                <a:latin typeface="Catamaran Medium"/>
                <a:ea typeface="Catamaran Medium"/>
                <a:cs typeface="Catamaran Medium"/>
                <a:sym typeface="Catamaran Medium"/>
              </a:rPr>
              <a:t>Given the limited size of the dataset, it was necessary to </a:t>
            </a:r>
            <a:r>
              <a:rPr b="1" lang="en" sz="1600">
                <a:solidFill>
                  <a:srgbClr val="26529E"/>
                </a:solidFill>
                <a:latin typeface="Catamaran"/>
                <a:ea typeface="Catamaran"/>
                <a:cs typeface="Catamaran"/>
                <a:sym typeface="Catamaran"/>
              </a:rPr>
              <a:t>generate additional samples</a:t>
            </a:r>
            <a:r>
              <a:rPr lang="en" sz="1600">
                <a:solidFill>
                  <a:srgbClr val="26529E"/>
                </a:solidFill>
                <a:latin typeface="Catamaran Medium"/>
                <a:ea typeface="Catamaran Medium"/>
                <a:cs typeface="Catamaran Medium"/>
                <a:sym typeface="Catamaran Medium"/>
              </a:rPr>
              <a:t> to </a:t>
            </a:r>
            <a:r>
              <a:rPr b="1" lang="en" sz="1600">
                <a:solidFill>
                  <a:srgbClr val="26529E"/>
                </a:solidFill>
                <a:latin typeface="Catamaran"/>
                <a:ea typeface="Catamaran"/>
                <a:cs typeface="Catamaran"/>
                <a:sym typeface="Catamaran"/>
              </a:rPr>
              <a:t>mitigate</a:t>
            </a:r>
            <a:r>
              <a:rPr lang="en" sz="1600">
                <a:solidFill>
                  <a:srgbClr val="26529E"/>
                </a:solidFill>
                <a:latin typeface="Catamaran Medium"/>
                <a:ea typeface="Catamaran Medium"/>
                <a:cs typeface="Catamaran Medium"/>
                <a:sym typeface="Catamaran Medium"/>
              </a:rPr>
              <a:t> the risk of </a:t>
            </a:r>
            <a:r>
              <a:rPr b="1" lang="en" sz="1600">
                <a:solidFill>
                  <a:srgbClr val="26529E"/>
                </a:solidFill>
                <a:latin typeface="Catamaran"/>
                <a:ea typeface="Catamaran"/>
                <a:cs typeface="Catamaran"/>
                <a:sym typeface="Catamaran"/>
              </a:rPr>
              <a:t>overfitting</a:t>
            </a:r>
            <a:r>
              <a:rPr lang="en" sz="1600">
                <a:solidFill>
                  <a:srgbClr val="26529E"/>
                </a:solidFill>
                <a:latin typeface="Catamaran Medium"/>
                <a:ea typeface="Catamaran Medium"/>
                <a:cs typeface="Catamaran Medium"/>
                <a:sym typeface="Catamaran Medium"/>
              </a:rPr>
              <a:t>.</a:t>
            </a:r>
            <a:endParaRPr sz="1600">
              <a:solidFill>
                <a:srgbClr val="26529E"/>
              </a:solidFill>
              <a:latin typeface="Catamaran Medium"/>
              <a:ea typeface="Catamaran Medium"/>
              <a:cs typeface="Catamaran Medium"/>
              <a:sym typeface="Catamaran Medium"/>
            </a:endParaRPr>
          </a:p>
          <a:p>
            <a:pPr indent="0" lvl="0" marL="0" rtl="0" algn="ctr">
              <a:spcBef>
                <a:spcPts val="0"/>
              </a:spcBef>
              <a:spcAft>
                <a:spcPts val="0"/>
              </a:spcAft>
              <a:buNone/>
            </a:pPr>
            <a:r>
              <a:t/>
            </a:r>
            <a:endParaRPr i="1" sz="1500">
              <a:solidFill>
                <a:srgbClr val="26529E"/>
              </a:solidFill>
              <a:latin typeface="Catamaran Medium"/>
              <a:ea typeface="Catamaran Medium"/>
              <a:cs typeface="Catamaran Medium"/>
              <a:sym typeface="Catamaran Medium"/>
            </a:endParaRPr>
          </a:p>
        </p:txBody>
      </p:sp>
      <p:sp>
        <p:nvSpPr>
          <p:cNvPr id="548" name="Google Shape;548;p62"/>
          <p:cNvSpPr txBox="1"/>
          <p:nvPr/>
        </p:nvSpPr>
        <p:spPr>
          <a:xfrm>
            <a:off x="5645100" y="1135350"/>
            <a:ext cx="30000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rgbClr val="434343"/>
                </a:solidFill>
                <a:latin typeface="Catamaran"/>
                <a:ea typeface="Catamaran"/>
                <a:cs typeface="Catamaran"/>
                <a:sym typeface="Catamaran"/>
              </a:rPr>
              <a:t>This approach boosts robustness and generalizability.</a:t>
            </a:r>
            <a:endParaRPr b="1" sz="1200">
              <a:solidFill>
                <a:srgbClr val="434343"/>
              </a:solidFill>
              <a:latin typeface="Catamaran"/>
              <a:ea typeface="Catamaran"/>
              <a:cs typeface="Catamaran"/>
              <a:sym typeface="Catamaran"/>
            </a:endParaRPr>
          </a:p>
        </p:txBody>
      </p:sp>
      <p:pic>
        <p:nvPicPr>
          <p:cNvPr id="549" name="Google Shape;549;p62"/>
          <p:cNvPicPr preferRelativeResize="0"/>
          <p:nvPr/>
        </p:nvPicPr>
        <p:blipFill>
          <a:blip r:embed="rId6">
            <a:alphaModFix/>
          </a:blip>
          <a:stretch>
            <a:fillRect/>
          </a:stretch>
        </p:blipFill>
        <p:spPr>
          <a:xfrm>
            <a:off x="342000" y="1073050"/>
            <a:ext cx="616401" cy="616401"/>
          </a:xfrm>
          <a:prstGeom prst="rect">
            <a:avLst/>
          </a:prstGeom>
          <a:noFill/>
          <a:ln>
            <a:noFill/>
          </a:ln>
        </p:spPr>
      </p:pic>
      <p:pic>
        <p:nvPicPr>
          <p:cNvPr id="550" name="Google Shape;550;p62"/>
          <p:cNvPicPr preferRelativeResize="0"/>
          <p:nvPr/>
        </p:nvPicPr>
        <p:blipFill>
          <a:blip r:embed="rId7">
            <a:alphaModFix/>
          </a:blip>
          <a:stretch>
            <a:fillRect/>
          </a:stretch>
        </p:blipFill>
        <p:spPr>
          <a:xfrm>
            <a:off x="4937075" y="1175250"/>
            <a:ext cx="708026" cy="474300"/>
          </a:xfrm>
          <a:prstGeom prst="rect">
            <a:avLst/>
          </a:prstGeom>
          <a:noFill/>
          <a:ln>
            <a:noFill/>
          </a:ln>
        </p:spPr>
      </p:pic>
      <p:sp>
        <p:nvSpPr>
          <p:cNvPr id="551" name="Google Shape;551;p62"/>
          <p:cNvSpPr txBox="1"/>
          <p:nvPr/>
        </p:nvSpPr>
        <p:spPr>
          <a:xfrm>
            <a:off x="-39000" y="581250"/>
            <a:ext cx="432900" cy="5541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latin typeface="Onest"/>
              <a:ea typeface="Onest"/>
              <a:cs typeface="Onest"/>
              <a:sym typeface="Onest"/>
            </a:endParaRPr>
          </a:p>
        </p:txBody>
      </p:sp>
      <p:sp>
        <p:nvSpPr>
          <p:cNvPr id="552" name="Google Shape;552;p62"/>
          <p:cNvSpPr txBox="1"/>
          <p:nvPr/>
        </p:nvSpPr>
        <p:spPr>
          <a:xfrm>
            <a:off x="8784450" y="4774200"/>
            <a:ext cx="3597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lt1"/>
                </a:solidFill>
                <a:latin typeface="Onest"/>
                <a:ea typeface="Onest"/>
                <a:cs typeface="Onest"/>
                <a:sym typeface="Onest"/>
              </a:rPr>
              <a:t>12</a:t>
            </a:r>
            <a:endParaRPr sz="1200">
              <a:solidFill>
                <a:schemeClr val="lt1"/>
              </a:solidFill>
              <a:latin typeface="Onest"/>
              <a:ea typeface="Onest"/>
              <a:cs typeface="Onest"/>
              <a:sym typeface="Onest"/>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6" name="Shape 556"/>
        <p:cNvGrpSpPr/>
        <p:nvPr/>
      </p:nvGrpSpPr>
      <p:grpSpPr>
        <a:xfrm>
          <a:off x="0" y="0"/>
          <a:ext cx="0" cy="0"/>
          <a:chOff x="0" y="0"/>
          <a:chExt cx="0" cy="0"/>
        </a:xfrm>
      </p:grpSpPr>
      <p:pic>
        <p:nvPicPr>
          <p:cNvPr id="557" name="Google Shape;557;p63"/>
          <p:cNvPicPr preferRelativeResize="0"/>
          <p:nvPr/>
        </p:nvPicPr>
        <p:blipFill>
          <a:blip r:embed="rId3">
            <a:alphaModFix/>
          </a:blip>
          <a:stretch>
            <a:fillRect/>
          </a:stretch>
        </p:blipFill>
        <p:spPr>
          <a:xfrm>
            <a:off x="298600" y="1367150"/>
            <a:ext cx="8546800" cy="2751700"/>
          </a:xfrm>
          <a:prstGeom prst="rect">
            <a:avLst/>
          </a:prstGeom>
          <a:noFill/>
          <a:ln>
            <a:noFill/>
          </a:ln>
        </p:spPr>
      </p:pic>
      <p:pic>
        <p:nvPicPr>
          <p:cNvPr id="558" name="Google Shape;558;p63"/>
          <p:cNvPicPr preferRelativeResize="0"/>
          <p:nvPr/>
        </p:nvPicPr>
        <p:blipFill>
          <a:blip r:embed="rId4">
            <a:alphaModFix/>
          </a:blip>
          <a:stretch>
            <a:fillRect/>
          </a:stretch>
        </p:blipFill>
        <p:spPr>
          <a:xfrm>
            <a:off x="3007788" y="882739"/>
            <a:ext cx="267936" cy="267913"/>
          </a:xfrm>
          <a:prstGeom prst="rect">
            <a:avLst/>
          </a:prstGeom>
          <a:noFill/>
          <a:ln>
            <a:noFill/>
          </a:ln>
        </p:spPr>
      </p:pic>
      <p:pic>
        <p:nvPicPr>
          <p:cNvPr id="559" name="Google Shape;559;p63"/>
          <p:cNvPicPr preferRelativeResize="0"/>
          <p:nvPr/>
        </p:nvPicPr>
        <p:blipFill>
          <a:blip r:embed="rId5">
            <a:alphaModFix/>
          </a:blip>
          <a:stretch>
            <a:fillRect/>
          </a:stretch>
        </p:blipFill>
        <p:spPr>
          <a:xfrm>
            <a:off x="3007788" y="4223700"/>
            <a:ext cx="267924" cy="267924"/>
          </a:xfrm>
          <a:prstGeom prst="rect">
            <a:avLst/>
          </a:prstGeom>
          <a:noFill/>
          <a:ln>
            <a:noFill/>
          </a:ln>
        </p:spPr>
      </p:pic>
      <p:pic>
        <p:nvPicPr>
          <p:cNvPr id="560" name="Google Shape;560;p63"/>
          <p:cNvPicPr preferRelativeResize="0"/>
          <p:nvPr/>
        </p:nvPicPr>
        <p:blipFill>
          <a:blip r:embed="rId6">
            <a:alphaModFix/>
          </a:blip>
          <a:stretch>
            <a:fillRect/>
          </a:stretch>
        </p:blipFill>
        <p:spPr>
          <a:xfrm>
            <a:off x="5282688" y="1300550"/>
            <a:ext cx="267900" cy="267900"/>
          </a:xfrm>
          <a:prstGeom prst="rect">
            <a:avLst/>
          </a:prstGeom>
          <a:noFill/>
          <a:ln>
            <a:noFill/>
          </a:ln>
        </p:spPr>
      </p:pic>
      <p:pic>
        <p:nvPicPr>
          <p:cNvPr id="561" name="Google Shape;561;p63"/>
          <p:cNvPicPr preferRelativeResize="0"/>
          <p:nvPr/>
        </p:nvPicPr>
        <p:blipFill>
          <a:blip r:embed="rId7">
            <a:alphaModFix/>
          </a:blip>
          <a:stretch>
            <a:fillRect/>
          </a:stretch>
        </p:blipFill>
        <p:spPr>
          <a:xfrm>
            <a:off x="7216350" y="1568475"/>
            <a:ext cx="309125" cy="309125"/>
          </a:xfrm>
          <a:prstGeom prst="rect">
            <a:avLst/>
          </a:prstGeom>
          <a:noFill/>
          <a:ln>
            <a:noFill/>
          </a:ln>
        </p:spPr>
      </p:pic>
      <p:pic>
        <p:nvPicPr>
          <p:cNvPr id="562" name="Google Shape;562;p63"/>
          <p:cNvPicPr preferRelativeResize="0"/>
          <p:nvPr/>
        </p:nvPicPr>
        <p:blipFill>
          <a:blip r:embed="rId8">
            <a:alphaModFix/>
          </a:blip>
          <a:stretch>
            <a:fillRect/>
          </a:stretch>
        </p:blipFill>
        <p:spPr>
          <a:xfrm>
            <a:off x="6144250" y="1568475"/>
            <a:ext cx="309125" cy="309125"/>
          </a:xfrm>
          <a:prstGeom prst="rect">
            <a:avLst/>
          </a:prstGeom>
          <a:noFill/>
          <a:ln>
            <a:noFill/>
          </a:ln>
        </p:spPr>
      </p:pic>
      <p:sp>
        <p:nvSpPr>
          <p:cNvPr id="563" name="Google Shape;563;p63"/>
          <p:cNvSpPr txBox="1"/>
          <p:nvPr/>
        </p:nvSpPr>
        <p:spPr>
          <a:xfrm>
            <a:off x="1523600" y="2520300"/>
            <a:ext cx="3156900" cy="1598400"/>
          </a:xfrm>
          <a:prstGeom prst="rect">
            <a:avLst/>
          </a:prstGeom>
          <a:noFill/>
          <a:ln cap="flat" cmpd="sng" w="19050">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latin typeface="Onest"/>
              <a:ea typeface="Onest"/>
              <a:cs typeface="Onest"/>
              <a:sym typeface="Onest"/>
            </a:endParaRPr>
          </a:p>
        </p:txBody>
      </p:sp>
      <p:sp>
        <p:nvSpPr>
          <p:cNvPr id="564" name="Google Shape;564;p63"/>
          <p:cNvSpPr txBox="1"/>
          <p:nvPr/>
        </p:nvSpPr>
        <p:spPr>
          <a:xfrm>
            <a:off x="298600" y="75250"/>
            <a:ext cx="7983000" cy="507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100">
                <a:solidFill>
                  <a:srgbClr val="26529E"/>
                </a:solidFill>
                <a:latin typeface="Catamaran"/>
                <a:ea typeface="Catamaran"/>
                <a:cs typeface="Catamaran"/>
                <a:sym typeface="Catamaran"/>
              </a:rPr>
              <a:t>R2Gen2 Under the Microscope</a:t>
            </a:r>
            <a:endParaRPr b="1" sz="2100">
              <a:solidFill>
                <a:srgbClr val="26529E"/>
              </a:solidFill>
              <a:latin typeface="Catamaran"/>
              <a:ea typeface="Catamaran"/>
              <a:cs typeface="Catamaran"/>
              <a:sym typeface="Catamaran"/>
            </a:endParaRPr>
          </a:p>
        </p:txBody>
      </p:sp>
      <p:sp>
        <p:nvSpPr>
          <p:cNvPr id="565" name="Google Shape;565;p63"/>
          <p:cNvSpPr txBox="1"/>
          <p:nvPr/>
        </p:nvSpPr>
        <p:spPr>
          <a:xfrm>
            <a:off x="2436025" y="4491613"/>
            <a:ext cx="1854600" cy="24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Catamaran Medium"/>
                <a:ea typeface="Catamaran Medium"/>
                <a:cs typeface="Catamaran Medium"/>
                <a:sym typeface="Catamaran Medium"/>
              </a:rPr>
              <a:t>Report Text</a:t>
            </a:r>
            <a:r>
              <a:rPr lang="en" sz="1000">
                <a:solidFill>
                  <a:schemeClr val="dk1"/>
                </a:solidFill>
                <a:latin typeface="Catamaran Medium"/>
                <a:ea typeface="Catamaran Medium"/>
                <a:cs typeface="Catamaran Medium"/>
                <a:sym typeface="Catamaran Medium"/>
              </a:rPr>
              <a:t> Preprocessing</a:t>
            </a:r>
            <a:endParaRPr sz="1000">
              <a:solidFill>
                <a:schemeClr val="dk1"/>
              </a:solidFill>
              <a:latin typeface="Catamaran Medium"/>
              <a:ea typeface="Catamaran Medium"/>
              <a:cs typeface="Catamaran Medium"/>
              <a:sym typeface="Catamaran Medium"/>
            </a:endParaRPr>
          </a:p>
        </p:txBody>
      </p:sp>
      <p:sp>
        <p:nvSpPr>
          <p:cNvPr id="566" name="Google Shape;566;p63"/>
          <p:cNvSpPr txBox="1"/>
          <p:nvPr/>
        </p:nvSpPr>
        <p:spPr>
          <a:xfrm>
            <a:off x="2641325" y="583150"/>
            <a:ext cx="30000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1"/>
                </a:solidFill>
                <a:latin typeface="Catamaran Medium"/>
                <a:ea typeface="Catamaran Medium"/>
                <a:cs typeface="Catamaran Medium"/>
                <a:sym typeface="Catamaran Medium"/>
              </a:rPr>
              <a:t>Image Preprocessing</a:t>
            </a:r>
            <a:endParaRPr/>
          </a:p>
        </p:txBody>
      </p:sp>
      <p:sp>
        <p:nvSpPr>
          <p:cNvPr id="567" name="Google Shape;567;p63"/>
          <p:cNvSpPr txBox="1"/>
          <p:nvPr/>
        </p:nvSpPr>
        <p:spPr>
          <a:xfrm>
            <a:off x="8784450" y="4774200"/>
            <a:ext cx="3597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Onest"/>
                <a:ea typeface="Onest"/>
                <a:cs typeface="Onest"/>
                <a:sym typeface="Onest"/>
              </a:rPr>
              <a:t>13</a:t>
            </a:r>
            <a:endParaRPr sz="1200">
              <a:solidFill>
                <a:schemeClr val="dk1"/>
              </a:solidFill>
              <a:latin typeface="Onest"/>
              <a:ea typeface="Onest"/>
              <a:cs typeface="Onest"/>
              <a:sym typeface="Onest"/>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1" name="Shape 571"/>
        <p:cNvGrpSpPr/>
        <p:nvPr/>
      </p:nvGrpSpPr>
      <p:grpSpPr>
        <a:xfrm>
          <a:off x="0" y="0"/>
          <a:ext cx="0" cy="0"/>
          <a:chOff x="0" y="0"/>
          <a:chExt cx="0" cy="0"/>
        </a:xfrm>
      </p:grpSpPr>
      <p:sp>
        <p:nvSpPr>
          <p:cNvPr id="572" name="Google Shape;572;p64"/>
          <p:cNvSpPr/>
          <p:nvPr/>
        </p:nvSpPr>
        <p:spPr>
          <a:xfrm>
            <a:off x="-793375" y="-2293150"/>
            <a:ext cx="2560719" cy="2542980"/>
          </a:xfrm>
          <a:custGeom>
            <a:rect b="b" l="l" r="r" t="t"/>
            <a:pathLst>
              <a:path extrusionOk="0" h="849" w="853">
                <a:moveTo>
                  <a:pt x="360" y="812"/>
                </a:moveTo>
                <a:cubicBezTo>
                  <a:pt x="39" y="495"/>
                  <a:pt x="39" y="495"/>
                  <a:pt x="39" y="495"/>
                </a:cubicBezTo>
                <a:cubicBezTo>
                  <a:pt x="0" y="456"/>
                  <a:pt x="0" y="392"/>
                  <a:pt x="39" y="354"/>
                </a:cubicBezTo>
                <a:cubicBezTo>
                  <a:pt x="360" y="37"/>
                  <a:pt x="360" y="37"/>
                  <a:pt x="360" y="37"/>
                </a:cubicBezTo>
                <a:cubicBezTo>
                  <a:pt x="397" y="0"/>
                  <a:pt x="456" y="0"/>
                  <a:pt x="494" y="37"/>
                </a:cubicBezTo>
                <a:cubicBezTo>
                  <a:pt x="814" y="354"/>
                  <a:pt x="814" y="354"/>
                  <a:pt x="814" y="354"/>
                </a:cubicBezTo>
                <a:cubicBezTo>
                  <a:pt x="853" y="392"/>
                  <a:pt x="853" y="456"/>
                  <a:pt x="814" y="495"/>
                </a:cubicBezTo>
                <a:cubicBezTo>
                  <a:pt x="494" y="812"/>
                  <a:pt x="494" y="812"/>
                  <a:pt x="494" y="812"/>
                </a:cubicBezTo>
                <a:cubicBezTo>
                  <a:pt x="456" y="849"/>
                  <a:pt x="397" y="849"/>
                  <a:pt x="360" y="812"/>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73" name="Google Shape;573;p64"/>
          <p:cNvSpPr/>
          <p:nvPr/>
        </p:nvSpPr>
        <p:spPr>
          <a:xfrm>
            <a:off x="-793363" y="-1049157"/>
            <a:ext cx="1532504" cy="1521883"/>
          </a:xfrm>
          <a:custGeom>
            <a:rect b="b" l="l" r="r" t="t"/>
            <a:pathLst>
              <a:path extrusionOk="0" h="849" w="853">
                <a:moveTo>
                  <a:pt x="360" y="812"/>
                </a:moveTo>
                <a:cubicBezTo>
                  <a:pt x="39" y="495"/>
                  <a:pt x="39" y="495"/>
                  <a:pt x="39" y="495"/>
                </a:cubicBezTo>
                <a:cubicBezTo>
                  <a:pt x="0" y="456"/>
                  <a:pt x="0" y="392"/>
                  <a:pt x="39" y="354"/>
                </a:cubicBezTo>
                <a:cubicBezTo>
                  <a:pt x="360" y="37"/>
                  <a:pt x="360" y="37"/>
                  <a:pt x="360" y="37"/>
                </a:cubicBezTo>
                <a:cubicBezTo>
                  <a:pt x="397" y="0"/>
                  <a:pt x="456" y="0"/>
                  <a:pt x="494" y="37"/>
                </a:cubicBezTo>
                <a:cubicBezTo>
                  <a:pt x="814" y="354"/>
                  <a:pt x="814" y="354"/>
                  <a:pt x="814" y="354"/>
                </a:cubicBezTo>
                <a:cubicBezTo>
                  <a:pt x="853" y="392"/>
                  <a:pt x="853" y="456"/>
                  <a:pt x="814" y="495"/>
                </a:cubicBezTo>
                <a:cubicBezTo>
                  <a:pt x="494" y="812"/>
                  <a:pt x="494" y="812"/>
                  <a:pt x="494" y="812"/>
                </a:cubicBezTo>
                <a:cubicBezTo>
                  <a:pt x="456" y="849"/>
                  <a:pt x="397" y="849"/>
                  <a:pt x="360" y="812"/>
                </a:cubicBezTo>
                <a:close/>
              </a:path>
            </a:pathLst>
          </a:custGeom>
          <a:solidFill>
            <a:srgbClr val="33CFF8">
              <a:alpha val="5346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74" name="Google Shape;574;p64"/>
          <p:cNvSpPr/>
          <p:nvPr/>
        </p:nvSpPr>
        <p:spPr>
          <a:xfrm>
            <a:off x="477900" y="1232213"/>
            <a:ext cx="8188200" cy="677100"/>
          </a:xfrm>
          <a:prstGeom prst="rect">
            <a:avLst/>
          </a:prstGeom>
          <a:noFill/>
          <a:ln cap="flat" cmpd="sng" w="9525">
            <a:solidFill>
              <a:srgbClr val="9E9E9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434343"/>
                </a:solidFill>
                <a:latin typeface="Courier New"/>
                <a:ea typeface="Courier New"/>
                <a:cs typeface="Courier New"/>
                <a:sym typeface="Courier New"/>
              </a:rPr>
              <a:t>Findings:</a:t>
            </a:r>
            <a:br>
              <a:rPr b="1" lang="en" sz="1000">
                <a:solidFill>
                  <a:srgbClr val="434343"/>
                </a:solidFill>
                <a:latin typeface="Courier New"/>
                <a:ea typeface="Courier New"/>
                <a:cs typeface="Courier New"/>
                <a:sym typeface="Courier New"/>
              </a:rPr>
            </a:br>
            <a:r>
              <a:rPr b="1" lang="en" sz="1000">
                <a:solidFill>
                  <a:srgbClr val="434343"/>
                </a:solidFill>
                <a:latin typeface="Courier New"/>
                <a:ea typeface="Courier New"/>
                <a:cs typeface="Courier New"/>
                <a:sym typeface="Courier New"/>
              </a:rPr>
              <a:t>The cardiac silhouette and mediastinum size are within </a:t>
            </a:r>
            <a:r>
              <a:rPr b="1" lang="en" sz="1000">
                <a:solidFill>
                  <a:srgbClr val="FF0000"/>
                </a:solidFill>
                <a:latin typeface="Courier New"/>
                <a:ea typeface="Courier New"/>
                <a:cs typeface="Courier New"/>
                <a:sym typeface="Courier New"/>
              </a:rPr>
              <a:t>XXXX</a:t>
            </a:r>
            <a:r>
              <a:rPr b="1" lang="en" sz="1000">
                <a:solidFill>
                  <a:srgbClr val="434343"/>
                </a:solidFill>
                <a:latin typeface="Courier New"/>
                <a:ea typeface="Courier New"/>
                <a:cs typeface="Courier New"/>
                <a:sym typeface="Courier New"/>
              </a:rPr>
              <a:t> limits. There is no pulmonary edema. There is no focal consolidation. There are no </a:t>
            </a:r>
            <a:r>
              <a:rPr b="1" lang="en" sz="1000">
                <a:solidFill>
                  <a:srgbClr val="FF0000"/>
                </a:solidFill>
                <a:latin typeface="Courier New"/>
                <a:ea typeface="Courier New"/>
                <a:cs typeface="Courier New"/>
                <a:sym typeface="Courier New"/>
              </a:rPr>
              <a:t>XXXX</a:t>
            </a:r>
            <a:r>
              <a:rPr b="1" lang="en" sz="1000">
                <a:solidFill>
                  <a:srgbClr val="434343"/>
                </a:solidFill>
                <a:latin typeface="Courier New"/>
                <a:ea typeface="Courier New"/>
                <a:cs typeface="Courier New"/>
                <a:sym typeface="Courier New"/>
              </a:rPr>
              <a:t> of a pleural effusion. There is no </a:t>
            </a:r>
            <a:r>
              <a:rPr b="1" lang="en" sz="1000">
                <a:solidFill>
                  <a:srgbClr val="FF0000"/>
                </a:solidFill>
                <a:latin typeface="Courier New"/>
                <a:ea typeface="Courier New"/>
                <a:cs typeface="Courier New"/>
                <a:sym typeface="Courier New"/>
              </a:rPr>
              <a:t>XXXX</a:t>
            </a:r>
            <a:r>
              <a:rPr b="1" lang="en" sz="1000">
                <a:solidFill>
                  <a:srgbClr val="434343"/>
                </a:solidFill>
                <a:latin typeface="Courier New"/>
                <a:ea typeface="Courier New"/>
                <a:cs typeface="Courier New"/>
                <a:sym typeface="Courier New"/>
              </a:rPr>
              <a:t> of pneumothorax.</a:t>
            </a:r>
            <a:endParaRPr b="1">
              <a:solidFill>
                <a:srgbClr val="434343"/>
              </a:solidFill>
              <a:latin typeface="Catamaran"/>
              <a:ea typeface="Catamaran"/>
              <a:cs typeface="Catamaran"/>
              <a:sym typeface="Catamaran"/>
            </a:endParaRPr>
          </a:p>
        </p:txBody>
      </p:sp>
      <p:sp>
        <p:nvSpPr>
          <p:cNvPr id="575" name="Google Shape;575;p64"/>
          <p:cNvSpPr/>
          <p:nvPr/>
        </p:nvSpPr>
        <p:spPr>
          <a:xfrm rot="1241055">
            <a:off x="527518" y="902765"/>
            <a:ext cx="319706" cy="339216"/>
          </a:xfrm>
          <a:custGeom>
            <a:rect b="b" l="l" r="r" t="t"/>
            <a:pathLst>
              <a:path extrusionOk="0" h="17883" w="13659">
                <a:moveTo>
                  <a:pt x="6026" y="1"/>
                </a:moveTo>
                <a:lnTo>
                  <a:pt x="7644" y="1229"/>
                </a:lnTo>
                <a:cubicBezTo>
                  <a:pt x="6336" y="1768"/>
                  <a:pt x="5131" y="2548"/>
                  <a:pt x="4109" y="3536"/>
                </a:cubicBezTo>
                <a:cubicBezTo>
                  <a:pt x="2767" y="4787"/>
                  <a:pt x="1745" y="6347"/>
                  <a:pt x="1148" y="8081"/>
                </a:cubicBezTo>
                <a:cubicBezTo>
                  <a:pt x="1" y="11512"/>
                  <a:pt x="701" y="15254"/>
                  <a:pt x="2698" y="17882"/>
                </a:cubicBezTo>
                <a:cubicBezTo>
                  <a:pt x="1206" y="14944"/>
                  <a:pt x="1332" y="11409"/>
                  <a:pt x="2801" y="8804"/>
                </a:cubicBezTo>
                <a:cubicBezTo>
                  <a:pt x="3524" y="7518"/>
                  <a:pt x="4546" y="6428"/>
                  <a:pt x="5785" y="5636"/>
                </a:cubicBezTo>
                <a:cubicBezTo>
                  <a:pt x="6749" y="5005"/>
                  <a:pt x="7828" y="4568"/>
                  <a:pt x="8964" y="4362"/>
                </a:cubicBezTo>
                <a:lnTo>
                  <a:pt x="8964" y="4362"/>
                </a:lnTo>
                <a:lnTo>
                  <a:pt x="8620" y="6003"/>
                </a:lnTo>
                <a:lnTo>
                  <a:pt x="13658" y="678"/>
                </a:lnTo>
                <a:lnTo>
                  <a:pt x="6026" y="1"/>
                </a:lnTo>
                <a:close/>
              </a:path>
            </a:pathLst>
          </a:custGeom>
          <a:solidFill>
            <a:srgbClr val="8E7CC3"/>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64"/>
          <p:cNvSpPr txBox="1"/>
          <p:nvPr/>
        </p:nvSpPr>
        <p:spPr>
          <a:xfrm>
            <a:off x="840100" y="780200"/>
            <a:ext cx="2949000" cy="29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rgbClr val="434343"/>
                </a:solidFill>
                <a:latin typeface="Catamaran"/>
                <a:ea typeface="Catamaran"/>
                <a:cs typeface="Catamaran"/>
                <a:sym typeface="Catamaran"/>
              </a:rPr>
              <a:t>Example of a Report with missing information</a:t>
            </a:r>
            <a:endParaRPr b="1" sz="1000">
              <a:solidFill>
                <a:srgbClr val="434343"/>
              </a:solidFill>
              <a:latin typeface="Catamaran"/>
              <a:ea typeface="Catamaran"/>
              <a:cs typeface="Catamaran"/>
              <a:sym typeface="Catamaran"/>
            </a:endParaRPr>
          </a:p>
        </p:txBody>
      </p:sp>
      <p:sp>
        <p:nvSpPr>
          <p:cNvPr id="577" name="Google Shape;577;p64"/>
          <p:cNvSpPr/>
          <p:nvPr/>
        </p:nvSpPr>
        <p:spPr>
          <a:xfrm>
            <a:off x="7260900" y="857250"/>
            <a:ext cx="113400" cy="118200"/>
          </a:xfrm>
          <a:prstGeom prst="rect">
            <a:avLst/>
          </a:prstGeom>
          <a:solidFill>
            <a:srgbClr val="CC0000"/>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tamaran Light"/>
              <a:ea typeface="Catamaran Light"/>
              <a:cs typeface="Catamaran Light"/>
              <a:sym typeface="Catamaran Light"/>
            </a:endParaRPr>
          </a:p>
        </p:txBody>
      </p:sp>
      <p:grpSp>
        <p:nvGrpSpPr>
          <p:cNvPr id="578" name="Google Shape;578;p64"/>
          <p:cNvGrpSpPr/>
          <p:nvPr/>
        </p:nvGrpSpPr>
        <p:grpSpPr>
          <a:xfrm>
            <a:off x="1774414" y="3205477"/>
            <a:ext cx="5554957" cy="1308563"/>
            <a:chOff x="5793258" y="2247269"/>
            <a:chExt cx="1153869" cy="268539"/>
          </a:xfrm>
        </p:grpSpPr>
        <p:sp>
          <p:nvSpPr>
            <p:cNvPr id="579" name="Google Shape;579;p64"/>
            <p:cNvSpPr/>
            <p:nvPr/>
          </p:nvSpPr>
          <p:spPr>
            <a:xfrm>
              <a:off x="5793258" y="2247269"/>
              <a:ext cx="243201" cy="268539"/>
            </a:xfrm>
            <a:custGeom>
              <a:rect b="b" l="l" r="r" t="t"/>
              <a:pathLst>
                <a:path extrusionOk="0" h="5225" w="4732">
                  <a:moveTo>
                    <a:pt x="346" y="0"/>
                  </a:moveTo>
                  <a:cubicBezTo>
                    <a:pt x="148" y="0"/>
                    <a:pt x="1" y="148"/>
                    <a:pt x="1" y="333"/>
                  </a:cubicBezTo>
                  <a:lnTo>
                    <a:pt x="1" y="4423"/>
                  </a:lnTo>
                  <a:cubicBezTo>
                    <a:pt x="1" y="4608"/>
                    <a:pt x="148" y="4756"/>
                    <a:pt x="346" y="4756"/>
                  </a:cubicBezTo>
                  <a:lnTo>
                    <a:pt x="2046" y="4756"/>
                  </a:lnTo>
                  <a:lnTo>
                    <a:pt x="2366" y="5224"/>
                  </a:lnTo>
                  <a:lnTo>
                    <a:pt x="2687" y="4756"/>
                  </a:lnTo>
                  <a:lnTo>
                    <a:pt x="4387" y="4756"/>
                  </a:lnTo>
                  <a:cubicBezTo>
                    <a:pt x="4572" y="4756"/>
                    <a:pt x="4732" y="4608"/>
                    <a:pt x="4732" y="4423"/>
                  </a:cubicBezTo>
                  <a:lnTo>
                    <a:pt x="4732" y="333"/>
                  </a:lnTo>
                  <a:cubicBezTo>
                    <a:pt x="4732" y="148"/>
                    <a:pt x="4584" y="0"/>
                    <a:pt x="4387" y="0"/>
                  </a:cubicBezTo>
                  <a:close/>
                </a:path>
              </a:pathLst>
            </a:custGeom>
            <a:solidFill>
              <a:srgbClr val="F4CC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latin typeface="Catamaran"/>
                  <a:ea typeface="Catamaran"/>
                  <a:cs typeface="Catamaran"/>
                  <a:sym typeface="Catamaran"/>
                </a:rPr>
                <a:t>Collaborated with a certified radiologist. </a:t>
              </a:r>
              <a:endParaRPr b="1" sz="1000">
                <a:latin typeface="Catamaran"/>
                <a:ea typeface="Catamaran"/>
                <a:cs typeface="Catamaran"/>
                <a:sym typeface="Catamaran"/>
              </a:endParaRPr>
            </a:p>
            <a:p>
              <a:pPr indent="0" lvl="0" marL="0" rtl="0" algn="ctr">
                <a:spcBef>
                  <a:spcPts val="0"/>
                </a:spcBef>
                <a:spcAft>
                  <a:spcPts val="0"/>
                </a:spcAft>
                <a:buNone/>
              </a:pPr>
              <a:r>
                <a:rPr b="1" lang="en" sz="1000">
                  <a:latin typeface="Catamaran"/>
                  <a:ea typeface="Catamaran"/>
                  <a:cs typeface="Catamaran"/>
                  <a:sym typeface="Catamaran"/>
                </a:rPr>
                <a:t>Reconstructed findings maintaining overall privacy.</a:t>
              </a:r>
              <a:endParaRPr b="1" sz="1000">
                <a:latin typeface="Catamaran"/>
                <a:ea typeface="Catamaran"/>
                <a:cs typeface="Catamaran"/>
                <a:sym typeface="Catamaran"/>
              </a:endParaRPr>
            </a:p>
            <a:p>
              <a:pPr indent="0" lvl="0" marL="0" rtl="0" algn="ctr">
                <a:spcBef>
                  <a:spcPts val="0"/>
                </a:spcBef>
                <a:spcAft>
                  <a:spcPts val="0"/>
                </a:spcAft>
                <a:buNone/>
              </a:pPr>
              <a:r>
                <a:t/>
              </a:r>
              <a:endParaRPr sz="1200">
                <a:latin typeface="Catamaran Light"/>
                <a:ea typeface="Catamaran Light"/>
                <a:cs typeface="Catamaran Light"/>
                <a:sym typeface="Catamaran Light"/>
              </a:endParaRPr>
            </a:p>
          </p:txBody>
        </p:sp>
        <p:sp>
          <p:nvSpPr>
            <p:cNvPr id="580" name="Google Shape;580;p64"/>
            <p:cNvSpPr/>
            <p:nvPr/>
          </p:nvSpPr>
          <p:spPr>
            <a:xfrm>
              <a:off x="6248567" y="2247269"/>
              <a:ext cx="242584" cy="268539"/>
            </a:xfrm>
            <a:custGeom>
              <a:rect b="b" l="l" r="r" t="t"/>
              <a:pathLst>
                <a:path extrusionOk="0" h="5225" w="4720">
                  <a:moveTo>
                    <a:pt x="333" y="0"/>
                  </a:moveTo>
                  <a:cubicBezTo>
                    <a:pt x="148" y="0"/>
                    <a:pt x="1" y="148"/>
                    <a:pt x="1" y="333"/>
                  </a:cubicBezTo>
                  <a:lnTo>
                    <a:pt x="1" y="4423"/>
                  </a:lnTo>
                  <a:cubicBezTo>
                    <a:pt x="1" y="4608"/>
                    <a:pt x="148" y="4756"/>
                    <a:pt x="333" y="4756"/>
                  </a:cubicBezTo>
                  <a:lnTo>
                    <a:pt x="2046" y="4756"/>
                  </a:lnTo>
                  <a:lnTo>
                    <a:pt x="2354" y="5224"/>
                  </a:lnTo>
                  <a:lnTo>
                    <a:pt x="2674" y="4756"/>
                  </a:lnTo>
                  <a:lnTo>
                    <a:pt x="4387" y="4756"/>
                  </a:lnTo>
                  <a:cubicBezTo>
                    <a:pt x="4572" y="4756"/>
                    <a:pt x="4720" y="4608"/>
                    <a:pt x="4720" y="4423"/>
                  </a:cubicBezTo>
                  <a:lnTo>
                    <a:pt x="4720" y="333"/>
                  </a:lnTo>
                  <a:cubicBezTo>
                    <a:pt x="4720" y="148"/>
                    <a:pt x="4572" y="0"/>
                    <a:pt x="4387" y="0"/>
                  </a:cubicBezTo>
                  <a:close/>
                </a:path>
              </a:pathLst>
            </a:custGeom>
            <a:solidFill>
              <a:srgbClr val="D9D2E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latin typeface="Catamaran"/>
                  <a:ea typeface="Catamaran"/>
                  <a:cs typeface="Catamaran"/>
                  <a:sym typeface="Catamaran"/>
                </a:rPr>
                <a:t>The radiologist cross-referenced original images with redacted data.</a:t>
              </a:r>
              <a:endParaRPr b="1" sz="1000">
                <a:latin typeface="Catamaran"/>
                <a:ea typeface="Catamaran"/>
                <a:cs typeface="Catamaran"/>
                <a:sym typeface="Catamaran"/>
              </a:endParaRPr>
            </a:p>
            <a:p>
              <a:pPr indent="0" lvl="0" marL="0" rtl="0" algn="ctr">
                <a:spcBef>
                  <a:spcPts val="0"/>
                </a:spcBef>
                <a:spcAft>
                  <a:spcPts val="0"/>
                </a:spcAft>
                <a:buNone/>
              </a:pPr>
              <a:r>
                <a:t/>
              </a:r>
              <a:endParaRPr sz="1200">
                <a:latin typeface="Catamaran Light"/>
                <a:ea typeface="Catamaran Light"/>
                <a:cs typeface="Catamaran Light"/>
                <a:sym typeface="Catamaran Light"/>
              </a:endParaRPr>
            </a:p>
          </p:txBody>
        </p:sp>
        <p:sp>
          <p:nvSpPr>
            <p:cNvPr id="581" name="Google Shape;581;p64"/>
            <p:cNvSpPr/>
            <p:nvPr/>
          </p:nvSpPr>
          <p:spPr>
            <a:xfrm>
              <a:off x="6703875" y="2247269"/>
              <a:ext cx="243253" cy="268539"/>
            </a:xfrm>
            <a:custGeom>
              <a:rect b="b" l="l" r="r" t="t"/>
              <a:pathLst>
                <a:path extrusionOk="0" h="5225" w="4733">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D9EAD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latin typeface="Catamaran"/>
                  <a:ea typeface="Catamaran"/>
                  <a:cs typeface="Catamaran"/>
                  <a:sym typeface="Catamaran"/>
                </a:rPr>
                <a:t>Restored critical observations while ensuring the clinical meaning and context of the data were intact</a:t>
              </a:r>
              <a:endParaRPr b="1" sz="1000">
                <a:latin typeface="Catamaran"/>
                <a:ea typeface="Catamaran"/>
                <a:cs typeface="Catamaran"/>
                <a:sym typeface="Catamaran"/>
              </a:endParaRPr>
            </a:p>
            <a:p>
              <a:pPr indent="0" lvl="0" marL="0" rtl="0" algn="ctr">
                <a:spcBef>
                  <a:spcPts val="0"/>
                </a:spcBef>
                <a:spcAft>
                  <a:spcPts val="0"/>
                </a:spcAft>
                <a:buNone/>
              </a:pPr>
              <a:r>
                <a:t/>
              </a:r>
              <a:endParaRPr sz="1200">
                <a:latin typeface="Catamaran Light"/>
                <a:ea typeface="Catamaran Light"/>
                <a:cs typeface="Catamaran Light"/>
                <a:sym typeface="Catamaran Light"/>
              </a:endParaRPr>
            </a:p>
          </p:txBody>
        </p:sp>
      </p:grpSp>
      <p:pic>
        <p:nvPicPr>
          <p:cNvPr id="582" name="Google Shape;582;p64"/>
          <p:cNvPicPr preferRelativeResize="0"/>
          <p:nvPr/>
        </p:nvPicPr>
        <p:blipFill>
          <a:blip r:embed="rId3">
            <a:alphaModFix/>
          </a:blip>
          <a:stretch>
            <a:fillRect/>
          </a:stretch>
        </p:blipFill>
        <p:spPr>
          <a:xfrm rot="10800000">
            <a:off x="6853948" y="4446438"/>
            <a:ext cx="3587600" cy="2515474"/>
          </a:xfrm>
          <a:prstGeom prst="rect">
            <a:avLst/>
          </a:prstGeom>
          <a:noFill/>
          <a:ln cap="flat" cmpd="sng" w="9525">
            <a:solidFill>
              <a:schemeClr val="lt1"/>
            </a:solidFill>
            <a:prstDash val="solid"/>
            <a:round/>
            <a:headEnd len="sm" w="sm" type="none"/>
            <a:tailEnd len="sm" w="sm" type="none"/>
          </a:ln>
        </p:spPr>
      </p:pic>
      <p:sp>
        <p:nvSpPr>
          <p:cNvPr id="583" name="Google Shape;583;p64"/>
          <p:cNvSpPr txBox="1"/>
          <p:nvPr/>
        </p:nvSpPr>
        <p:spPr>
          <a:xfrm>
            <a:off x="7157400" y="762988"/>
            <a:ext cx="1508700" cy="293700"/>
          </a:xfrm>
          <a:prstGeom prst="rect">
            <a:avLst/>
          </a:prstGeom>
          <a:noFill/>
          <a:ln cap="flat" cmpd="sng" w="9525">
            <a:solidFill>
              <a:srgbClr val="EEEEEE"/>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rgbClr val="434343"/>
                </a:solidFill>
                <a:latin typeface="Catamaran"/>
                <a:ea typeface="Catamaran"/>
                <a:cs typeface="Catamaran"/>
                <a:sym typeface="Catamaran"/>
              </a:rPr>
              <a:t>       Redacted Text</a:t>
            </a:r>
            <a:endParaRPr b="1" sz="1000">
              <a:solidFill>
                <a:srgbClr val="434343"/>
              </a:solidFill>
              <a:latin typeface="Catamaran"/>
              <a:ea typeface="Catamaran"/>
              <a:cs typeface="Catamaran"/>
              <a:sym typeface="Catamaran"/>
            </a:endParaRPr>
          </a:p>
        </p:txBody>
      </p:sp>
      <p:sp>
        <p:nvSpPr>
          <p:cNvPr id="584" name="Google Shape;584;p64"/>
          <p:cNvSpPr txBox="1"/>
          <p:nvPr/>
        </p:nvSpPr>
        <p:spPr>
          <a:xfrm>
            <a:off x="1777499" y="2027588"/>
            <a:ext cx="5791800" cy="207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rPr b="1" lang="en" sz="1200" u="sng">
                <a:solidFill>
                  <a:srgbClr val="434343"/>
                </a:solidFill>
                <a:latin typeface="Catamaran"/>
                <a:ea typeface="Catamaran"/>
                <a:cs typeface="Catamaran"/>
                <a:sym typeface="Catamaran"/>
              </a:rPr>
              <a:t>To reconstruct the de-identified dataset, we implemented the following strategies</a:t>
            </a:r>
            <a:endParaRPr b="1" sz="1200" u="sng">
              <a:solidFill>
                <a:srgbClr val="434343"/>
              </a:solidFill>
              <a:latin typeface="Catamaran"/>
              <a:ea typeface="Catamaran"/>
              <a:cs typeface="Catamaran"/>
              <a:sym typeface="Catamaran"/>
            </a:endParaRPr>
          </a:p>
        </p:txBody>
      </p:sp>
      <p:sp>
        <p:nvSpPr>
          <p:cNvPr id="585" name="Google Shape;585;p64"/>
          <p:cNvSpPr txBox="1"/>
          <p:nvPr/>
        </p:nvSpPr>
        <p:spPr>
          <a:xfrm>
            <a:off x="0" y="-50625"/>
            <a:ext cx="9144000" cy="714300"/>
          </a:xfrm>
          <a:prstGeom prst="rect">
            <a:avLst/>
          </a:prstGeom>
          <a:solidFill>
            <a:schemeClr val="lt1"/>
          </a:solidFill>
          <a:ln>
            <a:noFill/>
          </a:ln>
        </p:spPr>
        <p:txBody>
          <a:bodyPr anchorCtr="0" anchor="t" bIns="91425" lIns="91425" spcFirstLastPara="1" rIns="91425" wrap="square" tIns="91425">
            <a:spAutoFit/>
          </a:bodyPr>
          <a:lstStyle/>
          <a:p>
            <a:pPr indent="0" lvl="0" marL="0" rtl="0" algn="ctr">
              <a:lnSpc>
                <a:spcPct val="115000"/>
              </a:lnSpc>
              <a:spcBef>
                <a:spcPts val="1200"/>
              </a:spcBef>
              <a:spcAft>
                <a:spcPts val="1200"/>
              </a:spcAft>
              <a:buNone/>
            </a:pPr>
            <a:r>
              <a:rPr b="1" lang="en" sz="1600">
                <a:solidFill>
                  <a:srgbClr val="26529E"/>
                </a:solidFill>
                <a:latin typeface="Catamaran"/>
                <a:ea typeface="Catamaran"/>
                <a:cs typeface="Catamaran"/>
                <a:sym typeface="Catamaran"/>
              </a:rPr>
              <a:t>Imputation </a:t>
            </a:r>
            <a:r>
              <a:rPr lang="en" sz="1600">
                <a:solidFill>
                  <a:srgbClr val="26529E"/>
                </a:solidFill>
                <a:latin typeface="Catamaran Medium"/>
                <a:ea typeface="Catamaran Medium"/>
                <a:cs typeface="Catamaran Medium"/>
                <a:sym typeface="Catamaran Medium"/>
              </a:rPr>
              <a:t>of</a:t>
            </a:r>
            <a:r>
              <a:rPr b="1" lang="en" sz="1600">
                <a:solidFill>
                  <a:srgbClr val="26529E"/>
                </a:solidFill>
                <a:latin typeface="Catamaran"/>
                <a:ea typeface="Catamaran"/>
                <a:cs typeface="Catamaran"/>
                <a:sym typeface="Catamaran"/>
              </a:rPr>
              <a:t> anonymized</a:t>
            </a:r>
            <a:r>
              <a:rPr lang="en" sz="1600">
                <a:solidFill>
                  <a:srgbClr val="26529E"/>
                </a:solidFill>
                <a:latin typeface="Catamaran Medium"/>
                <a:ea typeface="Catamaran Medium"/>
                <a:cs typeface="Catamaran Medium"/>
                <a:sym typeface="Catamaran Medium"/>
              </a:rPr>
              <a:t> </a:t>
            </a:r>
            <a:r>
              <a:rPr b="1" lang="en" sz="1600">
                <a:solidFill>
                  <a:srgbClr val="26529E"/>
                </a:solidFill>
                <a:latin typeface="Catamaran"/>
                <a:ea typeface="Catamaran"/>
                <a:cs typeface="Catamaran"/>
                <a:sym typeface="Catamaran"/>
              </a:rPr>
              <a:t>medical findings from 37%</a:t>
            </a:r>
            <a:r>
              <a:rPr lang="en" sz="1600">
                <a:solidFill>
                  <a:srgbClr val="26529E"/>
                </a:solidFill>
                <a:latin typeface="Catamaran Medium"/>
                <a:ea typeface="Catamaran Medium"/>
                <a:cs typeface="Catamaran Medium"/>
                <a:sym typeface="Catamaran Medium"/>
              </a:rPr>
              <a:t> of the reports compromising the dataset's utility for research. </a:t>
            </a:r>
            <a:endParaRPr sz="1600">
              <a:solidFill>
                <a:srgbClr val="26529E"/>
              </a:solidFill>
              <a:latin typeface="Catamaran Medium"/>
              <a:ea typeface="Catamaran Medium"/>
              <a:cs typeface="Catamaran Medium"/>
              <a:sym typeface="Catamaran Medium"/>
            </a:endParaRPr>
          </a:p>
        </p:txBody>
      </p:sp>
      <p:sp>
        <p:nvSpPr>
          <p:cNvPr id="586" name="Google Shape;586;p64"/>
          <p:cNvSpPr/>
          <p:nvPr/>
        </p:nvSpPr>
        <p:spPr>
          <a:xfrm>
            <a:off x="-27950" y="4566575"/>
            <a:ext cx="5280600" cy="4971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nest"/>
              <a:ea typeface="Onest"/>
              <a:cs typeface="Onest"/>
              <a:sym typeface="Onest"/>
            </a:endParaRPr>
          </a:p>
        </p:txBody>
      </p:sp>
      <p:cxnSp>
        <p:nvCxnSpPr>
          <p:cNvPr id="587" name="Google Shape;587;p64"/>
          <p:cNvCxnSpPr/>
          <p:nvPr/>
        </p:nvCxnSpPr>
        <p:spPr>
          <a:xfrm>
            <a:off x="4544323" y="2708353"/>
            <a:ext cx="14700" cy="444600"/>
          </a:xfrm>
          <a:prstGeom prst="straightConnector1">
            <a:avLst/>
          </a:prstGeom>
          <a:noFill/>
          <a:ln cap="flat" cmpd="sng" w="9525">
            <a:solidFill>
              <a:srgbClr val="9FA0A4"/>
            </a:solidFill>
            <a:prstDash val="solid"/>
            <a:round/>
            <a:headEnd len="med" w="med" type="none"/>
            <a:tailEnd len="med" w="med" type="triangle"/>
          </a:ln>
        </p:spPr>
      </p:cxnSp>
      <p:cxnSp>
        <p:nvCxnSpPr>
          <p:cNvPr id="588" name="Google Shape;588;p64"/>
          <p:cNvCxnSpPr/>
          <p:nvPr/>
        </p:nvCxnSpPr>
        <p:spPr>
          <a:xfrm>
            <a:off x="6220521" y="2708353"/>
            <a:ext cx="552600" cy="321900"/>
          </a:xfrm>
          <a:prstGeom prst="straightConnector1">
            <a:avLst/>
          </a:prstGeom>
          <a:noFill/>
          <a:ln cap="flat" cmpd="sng" w="9525">
            <a:solidFill>
              <a:srgbClr val="9FA0A4"/>
            </a:solidFill>
            <a:prstDash val="solid"/>
            <a:round/>
            <a:headEnd len="med" w="med" type="none"/>
            <a:tailEnd len="med" w="med" type="triangle"/>
          </a:ln>
        </p:spPr>
      </p:cxnSp>
      <p:cxnSp>
        <p:nvCxnSpPr>
          <p:cNvPr id="589" name="Google Shape;589;p64"/>
          <p:cNvCxnSpPr/>
          <p:nvPr/>
        </p:nvCxnSpPr>
        <p:spPr>
          <a:xfrm flipH="1">
            <a:off x="2369347" y="2708353"/>
            <a:ext cx="486000" cy="321900"/>
          </a:xfrm>
          <a:prstGeom prst="straightConnector1">
            <a:avLst/>
          </a:prstGeom>
          <a:noFill/>
          <a:ln cap="flat" cmpd="sng" w="9525">
            <a:solidFill>
              <a:srgbClr val="9FA0A4"/>
            </a:solidFill>
            <a:prstDash val="solid"/>
            <a:round/>
            <a:headEnd len="med" w="med" type="none"/>
            <a:tailEnd len="med" w="med" type="triangle"/>
          </a:ln>
        </p:spPr>
      </p:cxnSp>
      <p:sp>
        <p:nvSpPr>
          <p:cNvPr id="590" name="Google Shape;590;p64"/>
          <p:cNvSpPr txBox="1"/>
          <p:nvPr/>
        </p:nvSpPr>
        <p:spPr>
          <a:xfrm>
            <a:off x="8784300" y="4774200"/>
            <a:ext cx="3597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lt1"/>
                </a:solidFill>
                <a:latin typeface="Onest"/>
                <a:ea typeface="Onest"/>
                <a:cs typeface="Onest"/>
                <a:sym typeface="Onest"/>
              </a:rPr>
              <a:t>14</a:t>
            </a:r>
            <a:endParaRPr sz="1200">
              <a:solidFill>
                <a:schemeClr val="lt1"/>
              </a:solidFill>
              <a:latin typeface="Onest"/>
              <a:ea typeface="Onest"/>
              <a:cs typeface="Onest"/>
              <a:sym typeface="Onest"/>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pic>
        <p:nvPicPr>
          <p:cNvPr id="320" name="Google Shape;320;p47"/>
          <p:cNvPicPr preferRelativeResize="0"/>
          <p:nvPr>
            <p:ph idx="2" type="pic"/>
          </p:nvPr>
        </p:nvPicPr>
        <p:blipFill rotWithShape="1">
          <a:blip r:embed="rId4">
            <a:alphaModFix/>
          </a:blip>
          <a:srcRect b="12495" l="0" r="0" t="12502"/>
          <a:stretch/>
        </p:blipFill>
        <p:spPr>
          <a:xfrm>
            <a:off x="187000" y="1487800"/>
            <a:ext cx="1832400" cy="1832400"/>
          </a:xfrm>
          <a:prstGeom prst="roundRect">
            <a:avLst>
              <a:gd fmla="val 16667" name="adj"/>
            </a:avLst>
          </a:prstGeom>
        </p:spPr>
      </p:pic>
      <p:pic>
        <p:nvPicPr>
          <p:cNvPr id="321" name="Google Shape;321;p47"/>
          <p:cNvPicPr preferRelativeResize="0"/>
          <p:nvPr>
            <p:ph idx="2" type="pic"/>
          </p:nvPr>
        </p:nvPicPr>
        <p:blipFill rotWithShape="1">
          <a:blip r:embed="rId5">
            <a:alphaModFix/>
          </a:blip>
          <a:srcRect b="0" l="690" r="690" t="0"/>
          <a:stretch/>
        </p:blipFill>
        <p:spPr>
          <a:xfrm>
            <a:off x="2379650" y="1487800"/>
            <a:ext cx="1832400" cy="1832400"/>
          </a:xfrm>
          <a:prstGeom prst="roundRect">
            <a:avLst>
              <a:gd fmla="val 16667" name="adj"/>
            </a:avLst>
          </a:prstGeom>
        </p:spPr>
      </p:pic>
      <p:pic>
        <p:nvPicPr>
          <p:cNvPr id="322" name="Google Shape;322;p47"/>
          <p:cNvPicPr preferRelativeResize="0"/>
          <p:nvPr>
            <p:ph idx="2" type="pic"/>
          </p:nvPr>
        </p:nvPicPr>
        <p:blipFill rotWithShape="1">
          <a:blip r:embed="rId6">
            <a:alphaModFix/>
          </a:blip>
          <a:srcRect b="20470" l="0" r="0" t="0"/>
          <a:stretch/>
        </p:blipFill>
        <p:spPr>
          <a:xfrm>
            <a:off x="4726600" y="1487800"/>
            <a:ext cx="1832400" cy="1832400"/>
          </a:xfrm>
          <a:prstGeom prst="roundRect">
            <a:avLst>
              <a:gd fmla="val 16667" name="adj"/>
            </a:avLst>
          </a:prstGeom>
        </p:spPr>
      </p:pic>
      <p:pic>
        <p:nvPicPr>
          <p:cNvPr id="323" name="Google Shape;323;p47"/>
          <p:cNvPicPr preferRelativeResize="0"/>
          <p:nvPr>
            <p:ph idx="2" type="pic"/>
          </p:nvPr>
        </p:nvPicPr>
        <p:blipFill rotWithShape="1">
          <a:blip r:embed="rId7">
            <a:alphaModFix/>
          </a:blip>
          <a:srcRect b="0" l="-3909" r="3910" t="24998"/>
          <a:stretch/>
        </p:blipFill>
        <p:spPr>
          <a:xfrm>
            <a:off x="7073700" y="1487800"/>
            <a:ext cx="1832400" cy="1832400"/>
          </a:xfrm>
          <a:prstGeom prst="roundRect">
            <a:avLst>
              <a:gd fmla="val 16667" name="adj"/>
            </a:avLst>
          </a:prstGeom>
        </p:spPr>
      </p:pic>
      <p:sp>
        <p:nvSpPr>
          <p:cNvPr id="324" name="Google Shape;324;p47"/>
          <p:cNvSpPr txBox="1"/>
          <p:nvPr/>
        </p:nvSpPr>
        <p:spPr>
          <a:xfrm>
            <a:off x="1343700" y="102450"/>
            <a:ext cx="6456600" cy="1137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500">
                <a:solidFill>
                  <a:schemeClr val="dk1"/>
                </a:solidFill>
                <a:latin typeface="Catamaran"/>
                <a:ea typeface="Catamaran"/>
                <a:cs typeface="Catamaran"/>
                <a:sym typeface="Catamaran"/>
              </a:rPr>
              <a:t>Meet The Team</a:t>
            </a:r>
            <a:endParaRPr sz="3500">
              <a:solidFill>
                <a:schemeClr val="dk1"/>
              </a:solidFill>
              <a:latin typeface="Catamaran"/>
              <a:ea typeface="Catamaran"/>
              <a:cs typeface="Catamaran"/>
              <a:sym typeface="Catamaran"/>
            </a:endParaRPr>
          </a:p>
        </p:txBody>
      </p:sp>
      <p:sp>
        <p:nvSpPr>
          <p:cNvPr id="325" name="Google Shape;325;p47"/>
          <p:cNvSpPr txBox="1"/>
          <p:nvPr>
            <p:ph idx="1" type="subTitle"/>
          </p:nvPr>
        </p:nvSpPr>
        <p:spPr>
          <a:xfrm>
            <a:off x="447275" y="3406600"/>
            <a:ext cx="8758800" cy="380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400">
                <a:latin typeface="Catamaran"/>
                <a:ea typeface="Catamaran"/>
                <a:cs typeface="Catamaran"/>
                <a:sym typeface="Catamaran"/>
              </a:rPr>
              <a:t>Rishab Mohan                                  Leo Li                                         </a:t>
            </a:r>
            <a:r>
              <a:rPr b="1" lang="en" sz="1400">
                <a:latin typeface="Catamaran"/>
                <a:ea typeface="Catamaran"/>
                <a:cs typeface="Catamaran"/>
                <a:sym typeface="Catamaran"/>
              </a:rPr>
              <a:t>Aayush Verma                          Ashmita Mukherjee   </a:t>
            </a:r>
            <a:endParaRPr b="1" sz="1400">
              <a:latin typeface="Catamaran"/>
              <a:ea typeface="Catamaran"/>
              <a:cs typeface="Catamaran"/>
              <a:sym typeface="Catamaran"/>
            </a:endParaRPr>
          </a:p>
          <a:p>
            <a:pPr indent="0" lvl="0" marL="0" rtl="0" algn="l">
              <a:spcBef>
                <a:spcPts val="0"/>
              </a:spcBef>
              <a:spcAft>
                <a:spcPts val="0"/>
              </a:spcAft>
              <a:buNone/>
            </a:pPr>
            <a:r>
              <a:t/>
            </a:r>
            <a:endParaRPr>
              <a:latin typeface="Catamaran"/>
              <a:ea typeface="Catamaran"/>
              <a:cs typeface="Catamaran"/>
              <a:sym typeface="Catamaran"/>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4" name="Shape 594"/>
        <p:cNvGrpSpPr/>
        <p:nvPr/>
      </p:nvGrpSpPr>
      <p:grpSpPr>
        <a:xfrm>
          <a:off x="0" y="0"/>
          <a:ext cx="0" cy="0"/>
          <a:chOff x="0" y="0"/>
          <a:chExt cx="0" cy="0"/>
        </a:xfrm>
      </p:grpSpPr>
      <p:sp>
        <p:nvSpPr>
          <p:cNvPr id="595" name="Google Shape;595;p65"/>
          <p:cNvSpPr txBox="1"/>
          <p:nvPr/>
        </p:nvSpPr>
        <p:spPr>
          <a:xfrm>
            <a:off x="628050" y="0"/>
            <a:ext cx="7887900" cy="431100"/>
          </a:xfrm>
          <a:prstGeom prst="rect">
            <a:avLst/>
          </a:prstGeom>
          <a:solidFill>
            <a:schemeClr val="lt1"/>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solidFill>
                  <a:srgbClr val="26529E"/>
                </a:solidFill>
                <a:latin typeface="Catamaran"/>
                <a:ea typeface="Catamaran"/>
                <a:cs typeface="Catamaran"/>
                <a:sym typeface="Catamaran"/>
              </a:rPr>
              <a:t>Reports</a:t>
            </a:r>
            <a:r>
              <a:rPr lang="en" sz="1600">
                <a:solidFill>
                  <a:srgbClr val="26529E"/>
                </a:solidFill>
                <a:latin typeface="Catamaran Medium"/>
                <a:ea typeface="Catamaran Medium"/>
                <a:cs typeface="Catamaran Medium"/>
                <a:sym typeface="Catamaran Medium"/>
              </a:rPr>
              <a:t> </a:t>
            </a:r>
            <a:r>
              <a:rPr lang="en" sz="1600">
                <a:solidFill>
                  <a:srgbClr val="26529E"/>
                </a:solidFill>
                <a:latin typeface="Catamaran Medium"/>
                <a:ea typeface="Catamaran Medium"/>
                <a:cs typeface="Catamaran Medium"/>
                <a:sym typeface="Catamaran Medium"/>
              </a:rPr>
              <a:t>are transformed in</a:t>
            </a:r>
            <a:r>
              <a:rPr lang="en" sz="1600">
                <a:solidFill>
                  <a:srgbClr val="26529E"/>
                </a:solidFill>
                <a:latin typeface="Catamaran Medium"/>
                <a:ea typeface="Catamaran Medium"/>
                <a:cs typeface="Catamaran Medium"/>
                <a:sym typeface="Catamaran Medium"/>
              </a:rPr>
              <a:t>to </a:t>
            </a:r>
            <a:r>
              <a:rPr b="1" lang="en" sz="1600">
                <a:solidFill>
                  <a:srgbClr val="26529E"/>
                </a:solidFill>
                <a:latin typeface="Catamaran"/>
                <a:ea typeface="Catamaran"/>
                <a:cs typeface="Catamaran"/>
                <a:sym typeface="Catamaran"/>
              </a:rPr>
              <a:t>structured </a:t>
            </a:r>
            <a:r>
              <a:rPr b="1" lang="en" sz="1600">
                <a:solidFill>
                  <a:srgbClr val="26529E"/>
                </a:solidFill>
                <a:latin typeface="Catamaran"/>
                <a:ea typeface="Catamaran"/>
                <a:cs typeface="Catamaran"/>
                <a:sym typeface="Catamaran"/>
              </a:rPr>
              <a:t>JSON</a:t>
            </a:r>
            <a:r>
              <a:rPr b="1" lang="en" sz="1600">
                <a:solidFill>
                  <a:srgbClr val="26529E"/>
                </a:solidFill>
                <a:latin typeface="Catamaran"/>
                <a:ea typeface="Catamaran"/>
                <a:cs typeface="Catamaran"/>
                <a:sym typeface="Catamaran"/>
              </a:rPr>
              <a:t> labels</a:t>
            </a:r>
            <a:r>
              <a:rPr lang="en" sz="1600">
                <a:solidFill>
                  <a:srgbClr val="26529E"/>
                </a:solidFill>
                <a:latin typeface="Catamaran Medium"/>
                <a:ea typeface="Catamaran Medium"/>
                <a:cs typeface="Catamaran Medium"/>
                <a:sym typeface="Catamaran Medium"/>
              </a:rPr>
              <a:t> for the Structured Fine tuned Model </a:t>
            </a:r>
            <a:endParaRPr sz="1600">
              <a:latin typeface="Catamaran Medium"/>
              <a:ea typeface="Catamaran Medium"/>
              <a:cs typeface="Catamaran Medium"/>
              <a:sym typeface="Catamaran Medium"/>
            </a:endParaRPr>
          </a:p>
        </p:txBody>
      </p:sp>
      <p:sp>
        <p:nvSpPr>
          <p:cNvPr id="596" name="Google Shape;596;p65"/>
          <p:cNvSpPr txBox="1"/>
          <p:nvPr/>
        </p:nvSpPr>
        <p:spPr>
          <a:xfrm>
            <a:off x="1828150" y="572650"/>
            <a:ext cx="780000" cy="18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800">
                <a:solidFill>
                  <a:srgbClr val="434343"/>
                </a:solidFill>
                <a:latin typeface="Catamaran"/>
                <a:ea typeface="Catamaran"/>
                <a:cs typeface="Catamaran"/>
                <a:sym typeface="Catamaran"/>
              </a:rPr>
              <a:t>Findings Text from Report</a:t>
            </a:r>
            <a:endParaRPr b="1" sz="800">
              <a:solidFill>
                <a:srgbClr val="434343"/>
              </a:solidFill>
              <a:latin typeface="Catamaran"/>
              <a:ea typeface="Catamaran"/>
              <a:cs typeface="Catamaran"/>
              <a:sym typeface="Catamaran"/>
            </a:endParaRPr>
          </a:p>
        </p:txBody>
      </p:sp>
      <p:sp>
        <p:nvSpPr>
          <p:cNvPr id="597" name="Google Shape;597;p65"/>
          <p:cNvSpPr/>
          <p:nvPr/>
        </p:nvSpPr>
        <p:spPr>
          <a:xfrm rot="-1237231">
            <a:off x="1578306" y="756582"/>
            <a:ext cx="287684" cy="254337"/>
          </a:xfrm>
          <a:custGeom>
            <a:rect b="b" l="l" r="r" t="t"/>
            <a:pathLst>
              <a:path extrusionOk="0" h="17883" w="13659">
                <a:moveTo>
                  <a:pt x="6026" y="1"/>
                </a:moveTo>
                <a:lnTo>
                  <a:pt x="7644" y="1229"/>
                </a:lnTo>
                <a:cubicBezTo>
                  <a:pt x="6336" y="1768"/>
                  <a:pt x="5131" y="2548"/>
                  <a:pt x="4109" y="3536"/>
                </a:cubicBezTo>
                <a:cubicBezTo>
                  <a:pt x="2767" y="4787"/>
                  <a:pt x="1745" y="6347"/>
                  <a:pt x="1148" y="8081"/>
                </a:cubicBezTo>
                <a:cubicBezTo>
                  <a:pt x="1" y="11512"/>
                  <a:pt x="701" y="15254"/>
                  <a:pt x="2698" y="17882"/>
                </a:cubicBezTo>
                <a:cubicBezTo>
                  <a:pt x="1206" y="14944"/>
                  <a:pt x="1332" y="11409"/>
                  <a:pt x="2801" y="8804"/>
                </a:cubicBezTo>
                <a:cubicBezTo>
                  <a:pt x="3524" y="7518"/>
                  <a:pt x="4546" y="6428"/>
                  <a:pt x="5785" y="5636"/>
                </a:cubicBezTo>
                <a:cubicBezTo>
                  <a:pt x="6749" y="5005"/>
                  <a:pt x="7828" y="4568"/>
                  <a:pt x="8964" y="4362"/>
                </a:cubicBezTo>
                <a:lnTo>
                  <a:pt x="8964" y="4362"/>
                </a:lnTo>
                <a:lnTo>
                  <a:pt x="8620" y="6003"/>
                </a:lnTo>
                <a:lnTo>
                  <a:pt x="13658" y="678"/>
                </a:lnTo>
                <a:lnTo>
                  <a:pt x="6026" y="1"/>
                </a:lnTo>
                <a:close/>
              </a:path>
            </a:pathLst>
          </a:custGeom>
          <a:solidFill>
            <a:srgbClr val="C9DAF8"/>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65"/>
          <p:cNvSpPr/>
          <p:nvPr/>
        </p:nvSpPr>
        <p:spPr>
          <a:xfrm rot="1133968">
            <a:off x="3484858" y="758838"/>
            <a:ext cx="287700" cy="254347"/>
          </a:xfrm>
          <a:custGeom>
            <a:rect b="b" l="l" r="r" t="t"/>
            <a:pathLst>
              <a:path extrusionOk="0" h="17883" w="13659">
                <a:moveTo>
                  <a:pt x="6026" y="1"/>
                </a:moveTo>
                <a:lnTo>
                  <a:pt x="7644" y="1229"/>
                </a:lnTo>
                <a:cubicBezTo>
                  <a:pt x="6336" y="1768"/>
                  <a:pt x="5131" y="2548"/>
                  <a:pt x="4109" y="3536"/>
                </a:cubicBezTo>
                <a:cubicBezTo>
                  <a:pt x="2767" y="4787"/>
                  <a:pt x="1745" y="6347"/>
                  <a:pt x="1148" y="8081"/>
                </a:cubicBezTo>
                <a:cubicBezTo>
                  <a:pt x="1" y="11512"/>
                  <a:pt x="701" y="15254"/>
                  <a:pt x="2698" y="17882"/>
                </a:cubicBezTo>
                <a:cubicBezTo>
                  <a:pt x="1206" y="14944"/>
                  <a:pt x="1332" y="11409"/>
                  <a:pt x="2801" y="8804"/>
                </a:cubicBezTo>
                <a:cubicBezTo>
                  <a:pt x="3524" y="7518"/>
                  <a:pt x="4546" y="6428"/>
                  <a:pt x="5785" y="5636"/>
                </a:cubicBezTo>
                <a:cubicBezTo>
                  <a:pt x="6749" y="5005"/>
                  <a:pt x="7828" y="4568"/>
                  <a:pt x="8964" y="4362"/>
                </a:cubicBezTo>
                <a:lnTo>
                  <a:pt x="8964" y="4362"/>
                </a:lnTo>
                <a:lnTo>
                  <a:pt x="8620" y="6003"/>
                </a:lnTo>
                <a:lnTo>
                  <a:pt x="13658" y="678"/>
                </a:lnTo>
                <a:lnTo>
                  <a:pt x="6026" y="1"/>
                </a:lnTo>
                <a:close/>
              </a:path>
            </a:pathLst>
          </a:custGeom>
          <a:solidFill>
            <a:srgbClr val="A2C4C9"/>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65"/>
          <p:cNvSpPr txBox="1"/>
          <p:nvPr/>
        </p:nvSpPr>
        <p:spPr>
          <a:xfrm>
            <a:off x="3806025" y="665475"/>
            <a:ext cx="1921800" cy="18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800">
                <a:solidFill>
                  <a:srgbClr val="434343"/>
                </a:solidFill>
                <a:latin typeface="Catamaran"/>
                <a:ea typeface="Catamaran"/>
                <a:cs typeface="Catamaran"/>
                <a:sym typeface="Catamaran"/>
              </a:rPr>
              <a:t>Instruction Prompt for GPT 4o Mini</a:t>
            </a:r>
            <a:endParaRPr b="1" sz="800">
              <a:solidFill>
                <a:srgbClr val="434343"/>
              </a:solidFill>
              <a:latin typeface="Catamaran"/>
              <a:ea typeface="Catamaran"/>
              <a:cs typeface="Catamaran"/>
              <a:sym typeface="Catamaran"/>
            </a:endParaRPr>
          </a:p>
        </p:txBody>
      </p:sp>
      <p:sp>
        <p:nvSpPr>
          <p:cNvPr id="600" name="Google Shape;600;p65"/>
          <p:cNvSpPr txBox="1"/>
          <p:nvPr/>
        </p:nvSpPr>
        <p:spPr>
          <a:xfrm>
            <a:off x="7080950" y="1789825"/>
            <a:ext cx="1236600" cy="18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800">
                <a:solidFill>
                  <a:srgbClr val="434343"/>
                </a:solidFill>
                <a:latin typeface="Catamaran"/>
                <a:ea typeface="Catamaran"/>
                <a:cs typeface="Catamaran"/>
                <a:sym typeface="Catamaran"/>
              </a:rPr>
              <a:t>Example JSON Output structure   </a:t>
            </a:r>
            <a:endParaRPr b="1" sz="800">
              <a:solidFill>
                <a:srgbClr val="434343"/>
              </a:solidFill>
              <a:latin typeface="Catamaran"/>
              <a:ea typeface="Catamaran"/>
              <a:cs typeface="Catamaran"/>
              <a:sym typeface="Catamaran"/>
            </a:endParaRPr>
          </a:p>
        </p:txBody>
      </p:sp>
      <p:sp>
        <p:nvSpPr>
          <p:cNvPr id="601" name="Google Shape;601;p65"/>
          <p:cNvSpPr/>
          <p:nvPr/>
        </p:nvSpPr>
        <p:spPr>
          <a:xfrm rot="5937955">
            <a:off x="7085147" y="1500699"/>
            <a:ext cx="287691" cy="254373"/>
          </a:xfrm>
          <a:custGeom>
            <a:rect b="b" l="l" r="r" t="t"/>
            <a:pathLst>
              <a:path extrusionOk="0" h="17883" w="13659">
                <a:moveTo>
                  <a:pt x="6026" y="1"/>
                </a:moveTo>
                <a:lnTo>
                  <a:pt x="7644" y="1229"/>
                </a:lnTo>
                <a:cubicBezTo>
                  <a:pt x="6336" y="1768"/>
                  <a:pt x="5131" y="2548"/>
                  <a:pt x="4109" y="3536"/>
                </a:cubicBezTo>
                <a:cubicBezTo>
                  <a:pt x="2767" y="4787"/>
                  <a:pt x="1745" y="6347"/>
                  <a:pt x="1148" y="8081"/>
                </a:cubicBezTo>
                <a:cubicBezTo>
                  <a:pt x="1" y="11512"/>
                  <a:pt x="701" y="15254"/>
                  <a:pt x="2698" y="17882"/>
                </a:cubicBezTo>
                <a:cubicBezTo>
                  <a:pt x="1206" y="14944"/>
                  <a:pt x="1332" y="11409"/>
                  <a:pt x="2801" y="8804"/>
                </a:cubicBezTo>
                <a:cubicBezTo>
                  <a:pt x="3524" y="7518"/>
                  <a:pt x="4546" y="6428"/>
                  <a:pt x="5785" y="5636"/>
                </a:cubicBezTo>
                <a:cubicBezTo>
                  <a:pt x="6749" y="5005"/>
                  <a:pt x="7828" y="4568"/>
                  <a:pt x="8964" y="4362"/>
                </a:cubicBezTo>
                <a:lnTo>
                  <a:pt x="8964" y="4362"/>
                </a:lnTo>
                <a:lnTo>
                  <a:pt x="8620" y="6003"/>
                </a:lnTo>
                <a:lnTo>
                  <a:pt x="13658" y="678"/>
                </a:lnTo>
                <a:lnTo>
                  <a:pt x="6026" y="1"/>
                </a:lnTo>
                <a:close/>
              </a:path>
            </a:pathLst>
          </a:custGeom>
          <a:solidFill>
            <a:srgbClr val="D5A6BD"/>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65"/>
          <p:cNvSpPr/>
          <p:nvPr/>
        </p:nvSpPr>
        <p:spPr>
          <a:xfrm rot="1021474">
            <a:off x="4193533" y="4221812"/>
            <a:ext cx="371847" cy="146893"/>
          </a:xfrm>
          <a:custGeom>
            <a:rect b="b" l="l" r="r" t="t"/>
            <a:pathLst>
              <a:path extrusionOk="0" h="7220" w="24424">
                <a:moveTo>
                  <a:pt x="17136" y="1"/>
                </a:moveTo>
                <a:lnTo>
                  <a:pt x="18295" y="1171"/>
                </a:lnTo>
                <a:lnTo>
                  <a:pt x="0" y="7220"/>
                </a:lnTo>
                <a:lnTo>
                  <a:pt x="19385" y="4431"/>
                </a:lnTo>
                <a:lnTo>
                  <a:pt x="19385" y="4431"/>
                </a:lnTo>
                <a:lnTo>
                  <a:pt x="19018" y="6003"/>
                </a:lnTo>
                <a:lnTo>
                  <a:pt x="24424" y="1160"/>
                </a:lnTo>
                <a:lnTo>
                  <a:pt x="17136" y="1"/>
                </a:lnTo>
                <a:close/>
              </a:path>
            </a:pathLst>
          </a:custGeom>
          <a:solidFill>
            <a:srgbClr val="B4A7D6"/>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65"/>
          <p:cNvSpPr txBox="1"/>
          <p:nvPr/>
        </p:nvSpPr>
        <p:spPr>
          <a:xfrm>
            <a:off x="4578725" y="4170588"/>
            <a:ext cx="2216400" cy="37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800">
                <a:solidFill>
                  <a:srgbClr val="434343"/>
                </a:solidFill>
                <a:latin typeface="Catamaran"/>
                <a:ea typeface="Catamaran"/>
                <a:cs typeface="Catamaran"/>
                <a:sym typeface="Catamaran"/>
              </a:rPr>
              <a:t>JSON Labels for Structured Model Input</a:t>
            </a:r>
            <a:endParaRPr b="1" sz="800">
              <a:solidFill>
                <a:srgbClr val="434343"/>
              </a:solidFill>
              <a:latin typeface="Catamaran"/>
              <a:ea typeface="Catamaran"/>
              <a:cs typeface="Catamaran"/>
              <a:sym typeface="Catamaran"/>
            </a:endParaRPr>
          </a:p>
        </p:txBody>
      </p:sp>
      <p:sp>
        <p:nvSpPr>
          <p:cNvPr id="604" name="Google Shape;604;p65"/>
          <p:cNvSpPr/>
          <p:nvPr/>
        </p:nvSpPr>
        <p:spPr>
          <a:xfrm>
            <a:off x="6747250" y="4929600"/>
            <a:ext cx="1604100" cy="4428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nest"/>
              <a:ea typeface="Onest"/>
              <a:cs typeface="Onest"/>
              <a:sym typeface="Onest"/>
            </a:endParaRPr>
          </a:p>
        </p:txBody>
      </p:sp>
      <p:sp>
        <p:nvSpPr>
          <p:cNvPr id="605" name="Google Shape;605;p65"/>
          <p:cNvSpPr/>
          <p:nvPr/>
        </p:nvSpPr>
        <p:spPr>
          <a:xfrm>
            <a:off x="7482500" y="4419925"/>
            <a:ext cx="868800" cy="7236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nest"/>
              <a:ea typeface="Onest"/>
              <a:cs typeface="Onest"/>
              <a:sym typeface="Onest"/>
            </a:endParaRPr>
          </a:p>
        </p:txBody>
      </p:sp>
      <p:pic>
        <p:nvPicPr>
          <p:cNvPr id="606" name="Google Shape;606;p65"/>
          <p:cNvPicPr preferRelativeResize="0"/>
          <p:nvPr/>
        </p:nvPicPr>
        <p:blipFill>
          <a:blip r:embed="rId3">
            <a:alphaModFix/>
          </a:blip>
          <a:stretch>
            <a:fillRect/>
          </a:stretch>
        </p:blipFill>
        <p:spPr>
          <a:xfrm>
            <a:off x="7991997" y="988063"/>
            <a:ext cx="256988" cy="249325"/>
          </a:xfrm>
          <a:prstGeom prst="rect">
            <a:avLst/>
          </a:prstGeom>
          <a:noFill/>
          <a:ln>
            <a:noFill/>
          </a:ln>
        </p:spPr>
      </p:pic>
      <p:sp>
        <p:nvSpPr>
          <p:cNvPr id="607" name="Google Shape;607;p65"/>
          <p:cNvSpPr txBox="1"/>
          <p:nvPr/>
        </p:nvSpPr>
        <p:spPr>
          <a:xfrm>
            <a:off x="8248975" y="945813"/>
            <a:ext cx="1098900" cy="24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Catamaran Medium"/>
                <a:ea typeface="Catamaran Medium"/>
                <a:cs typeface="Catamaran Medium"/>
                <a:sym typeface="Catamaran Medium"/>
              </a:rPr>
              <a:t>GPT 4o Mini</a:t>
            </a:r>
            <a:endParaRPr sz="1000">
              <a:solidFill>
                <a:schemeClr val="dk1"/>
              </a:solidFill>
              <a:latin typeface="Catamaran Medium"/>
              <a:ea typeface="Catamaran Medium"/>
              <a:cs typeface="Catamaran Medium"/>
              <a:sym typeface="Catamaran Medium"/>
            </a:endParaRPr>
          </a:p>
        </p:txBody>
      </p:sp>
      <p:pic>
        <p:nvPicPr>
          <p:cNvPr id="608" name="Google Shape;608;p65"/>
          <p:cNvPicPr preferRelativeResize="0"/>
          <p:nvPr/>
        </p:nvPicPr>
        <p:blipFill rotWithShape="1">
          <a:blip r:embed="rId4">
            <a:alphaModFix/>
          </a:blip>
          <a:srcRect b="0" l="0" r="0" t="0"/>
          <a:stretch/>
        </p:blipFill>
        <p:spPr>
          <a:xfrm>
            <a:off x="628038" y="854163"/>
            <a:ext cx="6577952" cy="3818890"/>
          </a:xfrm>
          <a:prstGeom prst="rect">
            <a:avLst/>
          </a:prstGeom>
          <a:noFill/>
          <a:ln>
            <a:noFill/>
          </a:ln>
        </p:spPr>
      </p:pic>
      <p:sp>
        <p:nvSpPr>
          <p:cNvPr id="609" name="Google Shape;609;p65"/>
          <p:cNvSpPr/>
          <p:nvPr/>
        </p:nvSpPr>
        <p:spPr>
          <a:xfrm>
            <a:off x="7927000" y="922063"/>
            <a:ext cx="1098900" cy="376800"/>
          </a:xfrm>
          <a:prstGeom prst="rect">
            <a:avLst/>
          </a:prstGeom>
          <a:noFill/>
          <a:ln cap="flat" cmpd="sng" w="9525">
            <a:solidFill>
              <a:srgbClr val="EEEEE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nest"/>
              <a:ea typeface="Onest"/>
              <a:cs typeface="Onest"/>
              <a:sym typeface="Onest"/>
            </a:endParaRPr>
          </a:p>
        </p:txBody>
      </p:sp>
      <p:sp>
        <p:nvSpPr>
          <p:cNvPr id="610" name="Google Shape;610;p65"/>
          <p:cNvSpPr txBox="1"/>
          <p:nvPr/>
        </p:nvSpPr>
        <p:spPr>
          <a:xfrm>
            <a:off x="8784300" y="4774200"/>
            <a:ext cx="3597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lt1"/>
                </a:solidFill>
                <a:latin typeface="Onest"/>
                <a:ea typeface="Onest"/>
                <a:cs typeface="Onest"/>
                <a:sym typeface="Onest"/>
              </a:rPr>
              <a:t>15</a:t>
            </a:r>
            <a:endParaRPr sz="1200">
              <a:solidFill>
                <a:schemeClr val="lt1"/>
              </a:solidFill>
              <a:latin typeface="Onest"/>
              <a:ea typeface="Onest"/>
              <a:cs typeface="Onest"/>
              <a:sym typeface="Onest"/>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4" name="Shape 614"/>
        <p:cNvGrpSpPr/>
        <p:nvPr/>
      </p:nvGrpSpPr>
      <p:grpSpPr>
        <a:xfrm>
          <a:off x="0" y="0"/>
          <a:ext cx="0" cy="0"/>
          <a:chOff x="0" y="0"/>
          <a:chExt cx="0" cy="0"/>
        </a:xfrm>
      </p:grpSpPr>
      <p:sp>
        <p:nvSpPr>
          <p:cNvPr id="615" name="Google Shape;615;p66"/>
          <p:cNvSpPr txBox="1"/>
          <p:nvPr/>
        </p:nvSpPr>
        <p:spPr>
          <a:xfrm>
            <a:off x="0" y="-69750"/>
            <a:ext cx="9144000" cy="677100"/>
          </a:xfrm>
          <a:prstGeom prst="rect">
            <a:avLst/>
          </a:prstGeom>
          <a:solidFill>
            <a:schemeClr val="lt1"/>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600">
                <a:solidFill>
                  <a:srgbClr val="26529E"/>
                </a:solidFill>
                <a:latin typeface="Catamaran Medium"/>
                <a:ea typeface="Catamaran Medium"/>
                <a:cs typeface="Catamaran Medium"/>
                <a:sym typeface="Catamaran Medium"/>
              </a:rPr>
              <a:t>Example of the </a:t>
            </a:r>
            <a:r>
              <a:rPr b="1" lang="en" sz="1600">
                <a:solidFill>
                  <a:srgbClr val="26529E"/>
                </a:solidFill>
                <a:latin typeface="Catamaran"/>
                <a:ea typeface="Catamaran"/>
                <a:cs typeface="Catamaran"/>
                <a:sym typeface="Catamaran"/>
              </a:rPr>
              <a:t>original report</a:t>
            </a:r>
            <a:r>
              <a:rPr lang="en" sz="1600">
                <a:solidFill>
                  <a:srgbClr val="26529E"/>
                </a:solidFill>
                <a:latin typeface="Catamaran Medium"/>
                <a:ea typeface="Catamaran Medium"/>
                <a:cs typeface="Catamaran Medium"/>
                <a:sym typeface="Catamaran Medium"/>
              </a:rPr>
              <a:t> plus </a:t>
            </a:r>
            <a:r>
              <a:rPr b="1" lang="en" sz="1600">
                <a:solidFill>
                  <a:srgbClr val="26529E"/>
                </a:solidFill>
                <a:latin typeface="Catamaran"/>
                <a:ea typeface="Catamaran"/>
                <a:cs typeface="Catamaran"/>
                <a:sym typeface="Catamaran"/>
              </a:rPr>
              <a:t>newly generated labels </a:t>
            </a:r>
            <a:r>
              <a:rPr lang="en" sz="1600">
                <a:solidFill>
                  <a:srgbClr val="26529E"/>
                </a:solidFill>
                <a:latin typeface="Catamaran Medium"/>
                <a:ea typeface="Catamaran Medium"/>
                <a:cs typeface="Catamaran Medium"/>
                <a:sym typeface="Catamaran Medium"/>
              </a:rPr>
              <a:t>by </a:t>
            </a:r>
            <a:r>
              <a:rPr b="1" lang="en" sz="1600">
                <a:solidFill>
                  <a:srgbClr val="26529E"/>
                </a:solidFill>
                <a:latin typeface="Catamaran"/>
                <a:ea typeface="Catamaran"/>
                <a:cs typeface="Catamaran"/>
                <a:sym typeface="Catamaran"/>
              </a:rPr>
              <a:t>GPT-4o Mini</a:t>
            </a:r>
            <a:r>
              <a:rPr lang="en" sz="1600">
                <a:solidFill>
                  <a:srgbClr val="26529E"/>
                </a:solidFill>
                <a:latin typeface="Catamaran Medium"/>
                <a:ea typeface="Catamaran Medium"/>
                <a:cs typeface="Catamaran Medium"/>
                <a:sym typeface="Catamaran Medium"/>
              </a:rPr>
              <a:t>.</a:t>
            </a:r>
            <a:endParaRPr sz="1600">
              <a:solidFill>
                <a:srgbClr val="26529E"/>
              </a:solidFill>
              <a:latin typeface="Catamaran Medium"/>
              <a:ea typeface="Catamaran Medium"/>
              <a:cs typeface="Catamaran Medium"/>
              <a:sym typeface="Catamaran Medium"/>
            </a:endParaRPr>
          </a:p>
          <a:p>
            <a:pPr indent="0" lvl="0" marL="0" rtl="0" algn="ctr">
              <a:spcBef>
                <a:spcPts val="0"/>
              </a:spcBef>
              <a:spcAft>
                <a:spcPts val="0"/>
              </a:spcAft>
              <a:buNone/>
            </a:pPr>
            <a:r>
              <a:t/>
            </a:r>
            <a:endParaRPr sz="1600">
              <a:solidFill>
                <a:srgbClr val="26529E"/>
              </a:solidFill>
              <a:latin typeface="Catamaran Medium"/>
              <a:ea typeface="Catamaran Medium"/>
              <a:cs typeface="Catamaran Medium"/>
              <a:sym typeface="Catamaran Medium"/>
            </a:endParaRPr>
          </a:p>
        </p:txBody>
      </p:sp>
      <p:sp>
        <p:nvSpPr>
          <p:cNvPr id="616" name="Google Shape;616;p66"/>
          <p:cNvSpPr txBox="1"/>
          <p:nvPr/>
        </p:nvSpPr>
        <p:spPr>
          <a:xfrm>
            <a:off x="239275" y="2224550"/>
            <a:ext cx="32727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000">
              <a:latin typeface="Courier New"/>
              <a:ea typeface="Courier New"/>
              <a:cs typeface="Courier New"/>
              <a:sym typeface="Courier New"/>
            </a:endParaRPr>
          </a:p>
          <a:p>
            <a:pPr indent="0" lvl="0" marL="0" rtl="0" algn="l">
              <a:spcBef>
                <a:spcPts val="0"/>
              </a:spcBef>
              <a:spcAft>
                <a:spcPts val="0"/>
              </a:spcAft>
              <a:buNone/>
            </a:pPr>
            <a:r>
              <a:rPr b="1" lang="en" sz="1000">
                <a:solidFill>
                  <a:srgbClr val="980000"/>
                </a:solidFill>
                <a:latin typeface="Courier New"/>
                <a:ea typeface="Courier New"/>
                <a:cs typeface="Courier New"/>
                <a:sym typeface="Courier New"/>
              </a:rPr>
              <a:t>Retrocardiac opacity which may represent atelectasis and or or small effusion is stable.</a:t>
            </a:r>
            <a:r>
              <a:rPr b="1" lang="en" sz="1000">
                <a:latin typeface="Courier New"/>
                <a:ea typeface="Courier New"/>
                <a:cs typeface="Courier New"/>
                <a:sym typeface="Courier New"/>
              </a:rPr>
              <a:t> </a:t>
            </a:r>
            <a:br>
              <a:rPr b="1" lang="en" sz="1000">
                <a:latin typeface="Courier New"/>
                <a:ea typeface="Courier New"/>
                <a:cs typeface="Courier New"/>
                <a:sym typeface="Courier New"/>
              </a:rPr>
            </a:br>
            <a:endParaRPr b="1">
              <a:solidFill>
                <a:srgbClr val="6AA84F"/>
              </a:solidFill>
            </a:endParaRPr>
          </a:p>
        </p:txBody>
      </p:sp>
      <p:sp>
        <p:nvSpPr>
          <p:cNvPr id="617" name="Google Shape;617;p66"/>
          <p:cNvSpPr txBox="1"/>
          <p:nvPr/>
        </p:nvSpPr>
        <p:spPr>
          <a:xfrm>
            <a:off x="4648075" y="794650"/>
            <a:ext cx="3272700" cy="4186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980000"/>
                </a:solidFill>
              </a:rPr>
              <a:t>{</a:t>
            </a:r>
            <a:endParaRPr sz="1000">
              <a:solidFill>
                <a:srgbClr val="980000"/>
              </a:solidFill>
            </a:endParaRPr>
          </a:p>
          <a:p>
            <a:pPr indent="0" lvl="0" marL="0" rtl="0" algn="l">
              <a:spcBef>
                <a:spcPts val="0"/>
              </a:spcBef>
              <a:spcAft>
                <a:spcPts val="0"/>
              </a:spcAft>
              <a:buNone/>
            </a:pPr>
            <a:r>
              <a:rPr lang="en" sz="1000">
                <a:solidFill>
                  <a:srgbClr val="980000"/>
                </a:solidFill>
              </a:rPr>
              <a:t>        "anatomical entity":null, </a:t>
            </a:r>
            <a:endParaRPr sz="1000">
              <a:solidFill>
                <a:srgbClr val="980000"/>
              </a:solidFill>
            </a:endParaRPr>
          </a:p>
          <a:p>
            <a:pPr indent="0" lvl="0" marL="0" rtl="0" algn="l">
              <a:spcBef>
                <a:spcPts val="0"/>
              </a:spcBef>
              <a:spcAft>
                <a:spcPts val="0"/>
              </a:spcAft>
              <a:buNone/>
            </a:pPr>
            <a:r>
              <a:rPr lang="en" sz="1000">
                <a:solidFill>
                  <a:srgbClr val="980000"/>
                </a:solidFill>
              </a:rPr>
              <a:t>        "location_descriptor":null,</a:t>
            </a:r>
            <a:endParaRPr sz="1000">
              <a:solidFill>
                <a:srgbClr val="980000"/>
              </a:solidFill>
            </a:endParaRPr>
          </a:p>
          <a:p>
            <a:pPr indent="0" lvl="0" marL="0" rtl="0" algn="l">
              <a:spcBef>
                <a:spcPts val="0"/>
              </a:spcBef>
              <a:spcAft>
                <a:spcPts val="0"/>
              </a:spcAft>
              <a:buNone/>
            </a:pPr>
            <a:r>
              <a:rPr lang="en" sz="1000">
                <a:solidFill>
                  <a:srgbClr val="980000"/>
                </a:solidFill>
              </a:rPr>
              <a:t>        "procedure":[null,]</a:t>
            </a:r>
            <a:endParaRPr sz="1000">
              <a:solidFill>
                <a:srgbClr val="980000"/>
              </a:solidFill>
            </a:endParaRPr>
          </a:p>
          <a:p>
            <a:pPr indent="0" lvl="0" marL="0" rtl="0" algn="l">
              <a:spcBef>
                <a:spcPts val="0"/>
              </a:spcBef>
              <a:spcAft>
                <a:spcPts val="0"/>
              </a:spcAft>
              <a:buNone/>
            </a:pPr>
            <a:r>
              <a:rPr lang="en" sz="1000">
                <a:solidFill>
                  <a:srgbClr val="980000"/>
                </a:solidFill>
              </a:rPr>
              <a:t>        "clinical findings":</a:t>
            </a:r>
            <a:endParaRPr sz="1000">
              <a:solidFill>
                <a:srgbClr val="980000"/>
              </a:solidFill>
            </a:endParaRPr>
          </a:p>
          <a:p>
            <a:pPr indent="0" lvl="0" marL="0" rtl="0" algn="l">
              <a:spcBef>
                <a:spcPts val="0"/>
              </a:spcBef>
              <a:spcAft>
                <a:spcPts val="0"/>
              </a:spcAft>
              <a:buNone/>
            </a:pPr>
            <a:r>
              <a:rPr lang="en" sz="1000">
                <a:solidFill>
                  <a:srgbClr val="980000"/>
                </a:solidFill>
              </a:rPr>
              <a:t>[</a:t>
            </a:r>
            <a:endParaRPr sz="1000">
              <a:solidFill>
                <a:srgbClr val="980000"/>
              </a:solidFill>
            </a:endParaRPr>
          </a:p>
          <a:p>
            <a:pPr indent="0" lvl="0" marL="457200" rtl="0" algn="l">
              <a:spcBef>
                <a:spcPts val="0"/>
              </a:spcBef>
              <a:spcAft>
                <a:spcPts val="0"/>
              </a:spcAft>
              <a:buNone/>
            </a:pPr>
            <a:r>
              <a:rPr lang="en" sz="1000">
                <a:solidFill>
                  <a:srgbClr val="980000"/>
                </a:solidFill>
              </a:rPr>
              <a:t>{ </a:t>
            </a:r>
            <a:endParaRPr sz="1000">
              <a:solidFill>
                <a:srgbClr val="980000"/>
              </a:solidFill>
            </a:endParaRPr>
          </a:p>
          <a:p>
            <a:pPr indent="0" lvl="0" marL="457200" rtl="0" algn="l">
              <a:spcBef>
                <a:spcPts val="0"/>
              </a:spcBef>
              <a:spcAft>
                <a:spcPts val="0"/>
              </a:spcAft>
              <a:buNone/>
            </a:pPr>
            <a:r>
              <a:rPr lang="en" sz="1000">
                <a:solidFill>
                  <a:srgbClr val="980000"/>
                </a:solidFill>
              </a:rPr>
              <a:t>          "clinical finding":"retrocardiac opacity",</a:t>
            </a:r>
            <a:endParaRPr sz="1000">
              <a:solidFill>
                <a:srgbClr val="980000"/>
              </a:solidFill>
            </a:endParaRPr>
          </a:p>
          <a:p>
            <a:pPr indent="0" lvl="0" marL="457200" rtl="0" algn="l">
              <a:spcBef>
                <a:spcPts val="0"/>
              </a:spcBef>
              <a:spcAft>
                <a:spcPts val="0"/>
              </a:spcAft>
              <a:buNone/>
            </a:pPr>
            <a:r>
              <a:rPr lang="en" sz="1000">
                <a:solidFill>
                  <a:srgbClr val="980000"/>
                </a:solidFill>
              </a:rPr>
              <a:t>          "existence":"pos_dx",</a:t>
            </a:r>
            <a:endParaRPr sz="1000">
              <a:solidFill>
                <a:srgbClr val="980000"/>
              </a:solidFill>
            </a:endParaRPr>
          </a:p>
          <a:p>
            <a:pPr indent="0" lvl="0" marL="457200" rtl="0" algn="l">
              <a:spcBef>
                <a:spcPts val="0"/>
              </a:spcBef>
              <a:spcAft>
                <a:spcPts val="0"/>
              </a:spcAft>
              <a:buNone/>
            </a:pPr>
            <a:r>
              <a:rPr lang="en" sz="1000">
                <a:solidFill>
                  <a:srgbClr val="980000"/>
                </a:solidFill>
              </a:rPr>
              <a:t>          "descriptive_term":"retrocardiac",</a:t>
            </a:r>
            <a:endParaRPr sz="1000">
              <a:solidFill>
                <a:srgbClr val="980000"/>
              </a:solidFill>
            </a:endParaRPr>
          </a:p>
          <a:p>
            <a:pPr indent="0" lvl="0" marL="457200" rtl="0" algn="l">
              <a:spcBef>
                <a:spcPts val="0"/>
              </a:spcBef>
              <a:spcAft>
                <a:spcPts val="0"/>
              </a:spcAft>
              <a:buNone/>
            </a:pPr>
            <a:r>
              <a:rPr lang="en" sz="1000">
                <a:solidFill>
                  <a:srgbClr val="980000"/>
                </a:solidFill>
              </a:rPr>
              <a:t>          "observation":"opacity"                                                                   },                                                                 </a:t>
            </a:r>
            <a:endParaRPr sz="1000">
              <a:solidFill>
                <a:srgbClr val="980000"/>
              </a:solidFill>
            </a:endParaRPr>
          </a:p>
          <a:p>
            <a:pPr indent="0" lvl="0" marL="457200" rtl="0" algn="l">
              <a:spcBef>
                <a:spcPts val="0"/>
              </a:spcBef>
              <a:spcAft>
                <a:spcPts val="0"/>
              </a:spcAft>
              <a:buNone/>
            </a:pPr>
            <a:r>
              <a:rPr lang="en" sz="1000">
                <a:solidFill>
                  <a:srgbClr val="980000"/>
                </a:solidFill>
              </a:rPr>
              <a:t>{                                                           </a:t>
            </a:r>
            <a:endParaRPr sz="1000">
              <a:solidFill>
                <a:srgbClr val="980000"/>
              </a:solidFill>
            </a:endParaRPr>
          </a:p>
          <a:p>
            <a:pPr indent="0" lvl="0" marL="457200" rtl="0" algn="l">
              <a:spcBef>
                <a:spcPts val="0"/>
              </a:spcBef>
              <a:spcAft>
                <a:spcPts val="0"/>
              </a:spcAft>
              <a:buNone/>
            </a:pPr>
            <a:r>
              <a:rPr lang="en" sz="1000">
                <a:solidFill>
                  <a:srgbClr val="980000"/>
                </a:solidFill>
              </a:rPr>
              <a:t>           "clinical finding":"atelectasis",</a:t>
            </a:r>
            <a:endParaRPr sz="1000">
              <a:solidFill>
                <a:srgbClr val="980000"/>
              </a:solidFill>
            </a:endParaRPr>
          </a:p>
          <a:p>
            <a:pPr indent="0" lvl="0" marL="457200" rtl="0" algn="l">
              <a:spcBef>
                <a:spcPts val="0"/>
              </a:spcBef>
              <a:spcAft>
                <a:spcPts val="0"/>
              </a:spcAft>
              <a:buNone/>
            </a:pPr>
            <a:r>
              <a:rPr lang="en" sz="1000">
                <a:solidFill>
                  <a:srgbClr val="980000"/>
                </a:solidFill>
              </a:rPr>
              <a:t>           "existence":"unc_dx",</a:t>
            </a:r>
            <a:endParaRPr sz="1000">
              <a:solidFill>
                <a:srgbClr val="980000"/>
              </a:solidFill>
            </a:endParaRPr>
          </a:p>
          <a:p>
            <a:pPr indent="0" lvl="0" marL="457200" rtl="0" algn="l">
              <a:spcBef>
                <a:spcPts val="0"/>
              </a:spcBef>
              <a:spcAft>
                <a:spcPts val="0"/>
              </a:spcAft>
              <a:buNone/>
            </a:pPr>
            <a:r>
              <a:rPr lang="en" sz="1000">
                <a:solidFill>
                  <a:srgbClr val="980000"/>
                </a:solidFill>
              </a:rPr>
              <a:t>           "observation":"atelectasis"                                                                  },                                                                </a:t>
            </a:r>
            <a:endParaRPr sz="1000">
              <a:solidFill>
                <a:srgbClr val="980000"/>
              </a:solidFill>
            </a:endParaRPr>
          </a:p>
          <a:p>
            <a:pPr indent="0" lvl="0" marL="457200" rtl="0" algn="l">
              <a:spcBef>
                <a:spcPts val="0"/>
              </a:spcBef>
              <a:spcAft>
                <a:spcPts val="0"/>
              </a:spcAft>
              <a:buNone/>
            </a:pPr>
            <a:r>
              <a:rPr lang="en" sz="1000">
                <a:solidFill>
                  <a:srgbClr val="980000"/>
                </a:solidFill>
              </a:rPr>
              <a:t>{                                                               </a:t>
            </a:r>
            <a:endParaRPr sz="1000">
              <a:solidFill>
                <a:srgbClr val="980000"/>
              </a:solidFill>
            </a:endParaRPr>
          </a:p>
          <a:p>
            <a:pPr indent="0" lvl="0" marL="457200" rtl="0" algn="l">
              <a:spcBef>
                <a:spcPts val="0"/>
              </a:spcBef>
              <a:spcAft>
                <a:spcPts val="0"/>
              </a:spcAft>
              <a:buNone/>
            </a:pPr>
            <a:r>
              <a:rPr lang="en" sz="1000">
                <a:solidFill>
                  <a:srgbClr val="980000"/>
                </a:solidFill>
              </a:rPr>
              <a:t>           "clinical finding":"or small effusion",</a:t>
            </a:r>
            <a:endParaRPr sz="1000">
              <a:solidFill>
                <a:srgbClr val="980000"/>
              </a:solidFill>
            </a:endParaRPr>
          </a:p>
          <a:p>
            <a:pPr indent="0" lvl="0" marL="457200" rtl="0" algn="l">
              <a:spcBef>
                <a:spcPts val="0"/>
              </a:spcBef>
              <a:spcAft>
                <a:spcPts val="0"/>
              </a:spcAft>
              <a:buNone/>
            </a:pPr>
            <a:r>
              <a:rPr lang="en" sz="1000">
                <a:solidFill>
                  <a:srgbClr val="980000"/>
                </a:solidFill>
              </a:rPr>
              <a:t>           "existence":"unc_dx",</a:t>
            </a:r>
            <a:endParaRPr sz="1000">
              <a:solidFill>
                <a:srgbClr val="980000"/>
              </a:solidFill>
            </a:endParaRPr>
          </a:p>
          <a:p>
            <a:pPr indent="0" lvl="0" marL="457200" rtl="0" algn="l">
              <a:spcBef>
                <a:spcPts val="0"/>
              </a:spcBef>
              <a:spcAft>
                <a:spcPts val="0"/>
              </a:spcAft>
              <a:buNone/>
            </a:pPr>
            <a:r>
              <a:rPr lang="en" sz="1000">
                <a:solidFill>
                  <a:srgbClr val="980000"/>
                </a:solidFill>
              </a:rPr>
              <a:t>           "descriptive_term":"or small",</a:t>
            </a:r>
            <a:endParaRPr sz="1000">
              <a:solidFill>
                <a:srgbClr val="980000"/>
              </a:solidFill>
            </a:endParaRPr>
          </a:p>
          <a:p>
            <a:pPr indent="0" lvl="0" marL="457200" rtl="0" algn="l">
              <a:spcBef>
                <a:spcPts val="0"/>
              </a:spcBef>
              <a:spcAft>
                <a:spcPts val="0"/>
              </a:spcAft>
              <a:buNone/>
            </a:pPr>
            <a:r>
              <a:rPr lang="en" sz="1000">
                <a:solidFill>
                  <a:srgbClr val="980000"/>
                </a:solidFill>
              </a:rPr>
              <a:t>           "observation":"effusion",                                                                 }                                                            </a:t>
            </a:r>
            <a:endParaRPr sz="1000">
              <a:solidFill>
                <a:srgbClr val="980000"/>
              </a:solidFill>
            </a:endParaRPr>
          </a:p>
          <a:p>
            <a:pPr indent="0" lvl="0" marL="0" rtl="0" algn="l">
              <a:spcBef>
                <a:spcPts val="0"/>
              </a:spcBef>
              <a:spcAft>
                <a:spcPts val="0"/>
              </a:spcAft>
              <a:buNone/>
            </a:pPr>
            <a:r>
              <a:rPr lang="en" sz="1000">
                <a:solidFill>
                  <a:srgbClr val="980000"/>
                </a:solidFill>
              </a:rPr>
              <a:t>]</a:t>
            </a:r>
            <a:endParaRPr sz="1000">
              <a:solidFill>
                <a:srgbClr val="980000"/>
              </a:solidFill>
            </a:endParaRPr>
          </a:p>
          <a:p>
            <a:pPr indent="0" lvl="0" marL="0" rtl="0" algn="l">
              <a:spcBef>
                <a:spcPts val="0"/>
              </a:spcBef>
              <a:spcAft>
                <a:spcPts val="0"/>
              </a:spcAft>
              <a:buNone/>
            </a:pPr>
            <a:r>
              <a:t/>
            </a:r>
            <a:endParaRPr sz="1000">
              <a:solidFill>
                <a:srgbClr val="980000"/>
              </a:solidFill>
            </a:endParaRPr>
          </a:p>
          <a:p>
            <a:pPr indent="0" lvl="0" marL="0" rtl="0" algn="l">
              <a:spcBef>
                <a:spcPts val="0"/>
              </a:spcBef>
              <a:spcAft>
                <a:spcPts val="0"/>
              </a:spcAft>
              <a:buNone/>
            </a:pPr>
            <a:r>
              <a:rPr lang="en" sz="1000">
                <a:solidFill>
                  <a:srgbClr val="980000"/>
                </a:solidFill>
              </a:rPr>
              <a:t>}</a:t>
            </a:r>
            <a:endParaRPr/>
          </a:p>
        </p:txBody>
      </p:sp>
      <p:cxnSp>
        <p:nvCxnSpPr>
          <p:cNvPr id="618" name="Google Shape;618;p66"/>
          <p:cNvCxnSpPr/>
          <p:nvPr/>
        </p:nvCxnSpPr>
        <p:spPr>
          <a:xfrm>
            <a:off x="3881225" y="2599350"/>
            <a:ext cx="649800" cy="0"/>
          </a:xfrm>
          <a:prstGeom prst="straightConnector1">
            <a:avLst/>
          </a:prstGeom>
          <a:noFill/>
          <a:ln cap="flat" cmpd="sng" w="28575">
            <a:solidFill>
              <a:srgbClr val="9E9E9E"/>
            </a:solidFill>
            <a:prstDash val="solid"/>
            <a:round/>
            <a:headEnd len="med" w="med" type="none"/>
            <a:tailEnd len="med" w="med" type="triangle"/>
          </a:ln>
        </p:spPr>
      </p:cxnSp>
      <p:sp>
        <p:nvSpPr>
          <p:cNvPr id="619" name="Google Shape;619;p66"/>
          <p:cNvSpPr txBox="1"/>
          <p:nvPr/>
        </p:nvSpPr>
        <p:spPr>
          <a:xfrm>
            <a:off x="0" y="532138"/>
            <a:ext cx="87267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000">
                <a:solidFill>
                  <a:srgbClr val="674EA7"/>
                </a:solidFill>
                <a:latin typeface="Catamaran"/>
                <a:ea typeface="Catamaran"/>
                <a:cs typeface="Catamaran"/>
                <a:sym typeface="Catamaran"/>
              </a:rPr>
              <a:t>Each sentence → structured JSON, </a:t>
            </a:r>
            <a:r>
              <a:rPr b="1" lang="en" sz="1000" u="sng">
                <a:solidFill>
                  <a:srgbClr val="674EA7"/>
                </a:solidFill>
                <a:latin typeface="Catamaran"/>
                <a:ea typeface="Catamaran"/>
                <a:cs typeface="Catamaran"/>
                <a:sym typeface="Catamaran"/>
              </a:rPr>
              <a:t>detailing the anatomical entity, the procedure performed, and the specific clinical findings associated with that entity</a:t>
            </a:r>
            <a:endParaRPr b="1" sz="1200">
              <a:solidFill>
                <a:srgbClr val="674EA7"/>
              </a:solidFill>
            </a:endParaRPr>
          </a:p>
        </p:txBody>
      </p:sp>
      <p:sp>
        <p:nvSpPr>
          <p:cNvPr id="620" name="Google Shape;620;p66"/>
          <p:cNvSpPr txBox="1"/>
          <p:nvPr/>
        </p:nvSpPr>
        <p:spPr>
          <a:xfrm>
            <a:off x="8784450" y="4774200"/>
            <a:ext cx="3597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Onest"/>
                <a:ea typeface="Onest"/>
                <a:cs typeface="Onest"/>
                <a:sym typeface="Onest"/>
              </a:rPr>
              <a:t>16</a:t>
            </a:r>
            <a:endParaRPr sz="1200">
              <a:solidFill>
                <a:schemeClr val="dk1"/>
              </a:solidFill>
              <a:latin typeface="Onest"/>
              <a:ea typeface="Onest"/>
              <a:cs typeface="Onest"/>
              <a:sym typeface="Onest"/>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4" name="Shape 624"/>
        <p:cNvGrpSpPr/>
        <p:nvPr/>
      </p:nvGrpSpPr>
      <p:grpSpPr>
        <a:xfrm>
          <a:off x="0" y="0"/>
          <a:ext cx="0" cy="0"/>
          <a:chOff x="0" y="0"/>
          <a:chExt cx="0" cy="0"/>
        </a:xfrm>
      </p:grpSpPr>
      <p:sp>
        <p:nvSpPr>
          <p:cNvPr id="625" name="Google Shape;625;p67"/>
          <p:cNvSpPr txBox="1"/>
          <p:nvPr/>
        </p:nvSpPr>
        <p:spPr>
          <a:xfrm>
            <a:off x="1595041" y="2511693"/>
            <a:ext cx="864600" cy="78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rgbClr val="595959"/>
                </a:solidFill>
                <a:latin typeface="Roboto Medium"/>
                <a:ea typeface="Roboto Medium"/>
                <a:cs typeface="Roboto Medium"/>
                <a:sym typeface="Roboto Medium"/>
              </a:rPr>
              <a:t>3996</a:t>
            </a:r>
            <a:endParaRPr sz="2000">
              <a:solidFill>
                <a:srgbClr val="595959"/>
              </a:solidFill>
              <a:latin typeface="Roboto Medium"/>
              <a:ea typeface="Roboto Medium"/>
              <a:cs typeface="Roboto Medium"/>
              <a:sym typeface="Roboto Medium"/>
            </a:endParaRPr>
          </a:p>
        </p:txBody>
      </p:sp>
      <p:sp>
        <p:nvSpPr>
          <p:cNvPr id="626" name="Google Shape;626;p67"/>
          <p:cNvSpPr txBox="1"/>
          <p:nvPr/>
        </p:nvSpPr>
        <p:spPr>
          <a:xfrm>
            <a:off x="1106385" y="4228527"/>
            <a:ext cx="1842000" cy="50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434343"/>
                </a:solidFill>
                <a:latin typeface="Catamaran"/>
                <a:ea typeface="Catamaran"/>
                <a:cs typeface="Catamaran"/>
                <a:sym typeface="Catamaran"/>
              </a:rPr>
              <a:t>Before Preprocessing</a:t>
            </a:r>
            <a:endParaRPr b="1" sz="1200">
              <a:solidFill>
                <a:srgbClr val="434343"/>
              </a:solidFill>
              <a:latin typeface="Catamaran"/>
              <a:ea typeface="Catamaran"/>
              <a:cs typeface="Catamaran"/>
              <a:sym typeface="Catamaran"/>
            </a:endParaRPr>
          </a:p>
          <a:p>
            <a:pPr indent="0" lvl="0" marL="0" rtl="0" algn="l">
              <a:spcBef>
                <a:spcPts val="0"/>
              </a:spcBef>
              <a:spcAft>
                <a:spcPts val="0"/>
              </a:spcAft>
              <a:buNone/>
            </a:pPr>
            <a:r>
              <a:t/>
            </a:r>
            <a:endParaRPr b="1" sz="1200">
              <a:solidFill>
                <a:srgbClr val="434343"/>
              </a:solidFill>
              <a:latin typeface="Catamaran"/>
              <a:ea typeface="Catamaran"/>
              <a:cs typeface="Catamaran"/>
              <a:sym typeface="Catamaran"/>
            </a:endParaRPr>
          </a:p>
        </p:txBody>
      </p:sp>
      <p:sp>
        <p:nvSpPr>
          <p:cNvPr id="627" name="Google Shape;627;p67"/>
          <p:cNvSpPr txBox="1"/>
          <p:nvPr/>
        </p:nvSpPr>
        <p:spPr>
          <a:xfrm>
            <a:off x="6861379" y="2511693"/>
            <a:ext cx="864600" cy="78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rgbClr val="595959"/>
                </a:solidFill>
                <a:latin typeface="Roboto Medium"/>
                <a:ea typeface="Roboto Medium"/>
                <a:cs typeface="Roboto Medium"/>
                <a:sym typeface="Roboto Medium"/>
              </a:rPr>
              <a:t>7500</a:t>
            </a:r>
            <a:endParaRPr sz="2000">
              <a:solidFill>
                <a:srgbClr val="595959"/>
              </a:solidFill>
              <a:latin typeface="Roboto Medium"/>
              <a:ea typeface="Roboto Medium"/>
              <a:cs typeface="Roboto Medium"/>
              <a:sym typeface="Roboto Medium"/>
            </a:endParaRPr>
          </a:p>
        </p:txBody>
      </p:sp>
      <p:pic>
        <p:nvPicPr>
          <p:cNvPr id="628" name="Google Shape;628;p67"/>
          <p:cNvPicPr preferRelativeResize="0"/>
          <p:nvPr/>
        </p:nvPicPr>
        <p:blipFill rotWithShape="1">
          <a:blip r:embed="rId3">
            <a:alphaModFix/>
          </a:blip>
          <a:srcRect b="3991" l="4319" r="1977" t="-647"/>
          <a:stretch/>
        </p:blipFill>
        <p:spPr>
          <a:xfrm>
            <a:off x="779800" y="1306250"/>
            <a:ext cx="3327000" cy="3368350"/>
          </a:xfrm>
          <a:prstGeom prst="rect">
            <a:avLst/>
          </a:prstGeom>
          <a:noFill/>
          <a:ln>
            <a:noFill/>
          </a:ln>
        </p:spPr>
      </p:pic>
      <p:pic>
        <p:nvPicPr>
          <p:cNvPr id="629" name="Google Shape;629;p67"/>
          <p:cNvPicPr preferRelativeResize="0"/>
          <p:nvPr/>
        </p:nvPicPr>
        <p:blipFill rotWithShape="1">
          <a:blip r:embed="rId4">
            <a:alphaModFix/>
          </a:blip>
          <a:srcRect b="16086" l="3222" r="4176" t="4079"/>
          <a:stretch/>
        </p:blipFill>
        <p:spPr>
          <a:xfrm>
            <a:off x="5354662" y="1793865"/>
            <a:ext cx="3270290" cy="2560134"/>
          </a:xfrm>
          <a:prstGeom prst="rect">
            <a:avLst/>
          </a:prstGeom>
          <a:noFill/>
          <a:ln>
            <a:noFill/>
          </a:ln>
        </p:spPr>
      </p:pic>
      <p:cxnSp>
        <p:nvCxnSpPr>
          <p:cNvPr id="630" name="Google Shape;630;p67"/>
          <p:cNvCxnSpPr/>
          <p:nvPr/>
        </p:nvCxnSpPr>
        <p:spPr>
          <a:xfrm>
            <a:off x="4680575" y="1020125"/>
            <a:ext cx="6000" cy="3986100"/>
          </a:xfrm>
          <a:prstGeom prst="straightConnector1">
            <a:avLst/>
          </a:prstGeom>
          <a:noFill/>
          <a:ln cap="flat" cmpd="sng" w="28575">
            <a:solidFill>
              <a:srgbClr val="E8E9E9"/>
            </a:solidFill>
            <a:prstDash val="solid"/>
            <a:round/>
            <a:headEnd len="med" w="med" type="none"/>
            <a:tailEnd len="med" w="med" type="none"/>
          </a:ln>
        </p:spPr>
      </p:cxnSp>
      <p:sp>
        <p:nvSpPr>
          <p:cNvPr id="631" name="Google Shape;631;p67"/>
          <p:cNvSpPr txBox="1"/>
          <p:nvPr/>
        </p:nvSpPr>
        <p:spPr>
          <a:xfrm>
            <a:off x="5354662" y="4440026"/>
            <a:ext cx="1773000" cy="29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rgbClr val="434343"/>
                </a:solidFill>
                <a:latin typeface="Catamaran"/>
                <a:ea typeface="Catamaran"/>
                <a:cs typeface="Catamaran"/>
                <a:sym typeface="Catamaran"/>
              </a:rPr>
              <a:t>Before Preprocessing</a:t>
            </a:r>
            <a:endParaRPr b="1" sz="1100">
              <a:solidFill>
                <a:srgbClr val="434343"/>
              </a:solidFill>
              <a:latin typeface="Catamaran"/>
              <a:ea typeface="Catamaran"/>
              <a:cs typeface="Catamaran"/>
              <a:sym typeface="Catamaran"/>
            </a:endParaRPr>
          </a:p>
        </p:txBody>
      </p:sp>
      <p:sp>
        <p:nvSpPr>
          <p:cNvPr id="632" name="Google Shape;632;p67"/>
          <p:cNvSpPr txBox="1"/>
          <p:nvPr/>
        </p:nvSpPr>
        <p:spPr>
          <a:xfrm>
            <a:off x="7056541" y="1497170"/>
            <a:ext cx="1773000" cy="29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rgbClr val="434343"/>
                </a:solidFill>
                <a:latin typeface="Catamaran"/>
                <a:ea typeface="Catamaran"/>
                <a:cs typeface="Catamaran"/>
                <a:sym typeface="Catamaran"/>
              </a:rPr>
              <a:t>After Preprocessing</a:t>
            </a:r>
            <a:endParaRPr b="1" sz="1100">
              <a:solidFill>
                <a:srgbClr val="434343"/>
              </a:solidFill>
              <a:latin typeface="Catamaran"/>
              <a:ea typeface="Catamaran"/>
              <a:cs typeface="Catamaran"/>
              <a:sym typeface="Catamaran"/>
            </a:endParaRPr>
          </a:p>
        </p:txBody>
      </p:sp>
      <p:sp>
        <p:nvSpPr>
          <p:cNvPr id="633" name="Google Shape;633;p67"/>
          <p:cNvSpPr/>
          <p:nvPr/>
        </p:nvSpPr>
        <p:spPr>
          <a:xfrm>
            <a:off x="5167505" y="2770374"/>
            <a:ext cx="231600" cy="4401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tamaran Light"/>
              <a:ea typeface="Catamaran Light"/>
              <a:cs typeface="Catamaran Light"/>
              <a:sym typeface="Catamaran Light"/>
            </a:endParaRPr>
          </a:p>
        </p:txBody>
      </p:sp>
      <p:sp>
        <p:nvSpPr>
          <p:cNvPr id="634" name="Google Shape;634;p67"/>
          <p:cNvSpPr txBox="1"/>
          <p:nvPr/>
        </p:nvSpPr>
        <p:spPr>
          <a:xfrm>
            <a:off x="1243554" y="872200"/>
            <a:ext cx="2634900" cy="29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u="sng">
                <a:solidFill>
                  <a:srgbClr val="434343"/>
                </a:solidFill>
                <a:latin typeface="Catamaran"/>
                <a:ea typeface="Catamaran"/>
                <a:cs typeface="Catamaran"/>
                <a:sym typeface="Catamaran"/>
              </a:rPr>
              <a:t>Number of </a:t>
            </a:r>
            <a:r>
              <a:rPr b="1" lang="en" sz="1200" u="sng">
                <a:solidFill>
                  <a:srgbClr val="434343"/>
                </a:solidFill>
                <a:latin typeface="Catamaran"/>
                <a:ea typeface="Catamaran"/>
                <a:cs typeface="Catamaran"/>
                <a:sym typeface="Catamaran"/>
              </a:rPr>
              <a:t>Chest X-Ray Reports</a:t>
            </a:r>
            <a:endParaRPr b="1" sz="1200" u="sng">
              <a:solidFill>
                <a:srgbClr val="434343"/>
              </a:solidFill>
              <a:latin typeface="Catamaran"/>
              <a:ea typeface="Catamaran"/>
              <a:cs typeface="Catamaran"/>
              <a:sym typeface="Catamaran"/>
            </a:endParaRPr>
          </a:p>
        </p:txBody>
      </p:sp>
      <p:sp>
        <p:nvSpPr>
          <p:cNvPr id="635" name="Google Shape;635;p67"/>
          <p:cNvSpPr txBox="1"/>
          <p:nvPr/>
        </p:nvSpPr>
        <p:spPr>
          <a:xfrm>
            <a:off x="5945324" y="872200"/>
            <a:ext cx="2978700" cy="29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u="sng">
                <a:solidFill>
                  <a:srgbClr val="434343"/>
                </a:solidFill>
                <a:latin typeface="Catamaran"/>
                <a:ea typeface="Catamaran"/>
                <a:cs typeface="Catamaran"/>
                <a:sym typeface="Catamaran"/>
              </a:rPr>
              <a:t>Number of </a:t>
            </a:r>
            <a:r>
              <a:rPr b="1" lang="en" sz="1200" u="sng">
                <a:solidFill>
                  <a:srgbClr val="434343"/>
                </a:solidFill>
                <a:latin typeface="Catamaran"/>
                <a:ea typeface="Catamaran"/>
                <a:cs typeface="Catamaran"/>
                <a:sym typeface="Catamaran"/>
              </a:rPr>
              <a:t>Chest X-Ray Images</a:t>
            </a:r>
            <a:endParaRPr b="1" sz="1200" u="sng">
              <a:solidFill>
                <a:srgbClr val="434343"/>
              </a:solidFill>
              <a:latin typeface="Catamaran"/>
              <a:ea typeface="Catamaran"/>
              <a:cs typeface="Catamaran"/>
              <a:sym typeface="Catamaran"/>
            </a:endParaRPr>
          </a:p>
        </p:txBody>
      </p:sp>
      <p:sp>
        <p:nvSpPr>
          <p:cNvPr id="636" name="Google Shape;636;p67"/>
          <p:cNvSpPr txBox="1"/>
          <p:nvPr/>
        </p:nvSpPr>
        <p:spPr>
          <a:xfrm>
            <a:off x="54150" y="76200"/>
            <a:ext cx="8184300" cy="11205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1200"/>
              </a:spcBef>
              <a:spcAft>
                <a:spcPts val="0"/>
              </a:spcAft>
              <a:buNone/>
            </a:pPr>
            <a:r>
              <a:rPr lang="en" sz="1600">
                <a:solidFill>
                  <a:srgbClr val="26529E"/>
                </a:solidFill>
                <a:latin typeface="Catamaran Medium"/>
                <a:ea typeface="Catamaran Medium"/>
                <a:cs typeface="Catamaran Medium"/>
                <a:sym typeface="Catamaran Medium"/>
              </a:rPr>
              <a:t>Preprocessing resulted in a </a:t>
            </a:r>
            <a:r>
              <a:rPr b="1" lang="en" sz="1600">
                <a:solidFill>
                  <a:srgbClr val="26529E"/>
                </a:solidFill>
                <a:latin typeface="Catamaran"/>
                <a:ea typeface="Catamaran"/>
                <a:cs typeface="Catamaran"/>
                <a:sym typeface="Catamaran"/>
              </a:rPr>
              <a:t>12% reduction in X-ray reports</a:t>
            </a:r>
            <a:r>
              <a:rPr lang="en" sz="1600">
                <a:solidFill>
                  <a:srgbClr val="26529E"/>
                </a:solidFill>
                <a:latin typeface="Catamaran Medium"/>
                <a:ea typeface="Catamaran Medium"/>
                <a:cs typeface="Catamaran Medium"/>
                <a:sym typeface="Catamaran Medium"/>
              </a:rPr>
              <a:t>, and </a:t>
            </a:r>
            <a:r>
              <a:rPr b="1" lang="en" sz="1600">
                <a:solidFill>
                  <a:srgbClr val="26529E"/>
                </a:solidFill>
                <a:latin typeface="Catamaran"/>
                <a:ea typeface="Catamaran"/>
                <a:cs typeface="Catamaran"/>
                <a:sym typeface="Catamaran"/>
              </a:rPr>
              <a:t>augmentation increased the number of images by 14%.</a:t>
            </a:r>
            <a:r>
              <a:rPr lang="en" sz="1600">
                <a:solidFill>
                  <a:srgbClr val="26529E"/>
                </a:solidFill>
                <a:latin typeface="Catamaran Medium"/>
                <a:ea typeface="Catamaran Medium"/>
                <a:cs typeface="Catamaran Medium"/>
                <a:sym typeface="Catamaran Medium"/>
              </a:rPr>
              <a:t> </a:t>
            </a:r>
            <a:endParaRPr sz="1600">
              <a:solidFill>
                <a:srgbClr val="26529E"/>
              </a:solidFill>
              <a:latin typeface="Catamaran Medium"/>
              <a:ea typeface="Catamaran Medium"/>
              <a:cs typeface="Catamaran Medium"/>
              <a:sym typeface="Catamaran Medium"/>
            </a:endParaRPr>
          </a:p>
          <a:p>
            <a:pPr indent="0" lvl="0" marL="0" rtl="0" algn="l">
              <a:spcBef>
                <a:spcPts val="1200"/>
              </a:spcBef>
              <a:spcAft>
                <a:spcPts val="0"/>
              </a:spcAft>
              <a:buNone/>
            </a:pPr>
            <a:r>
              <a:t/>
            </a:r>
            <a:endParaRPr i="1">
              <a:solidFill>
                <a:srgbClr val="26529E"/>
              </a:solidFill>
              <a:latin typeface="Livvic Medium"/>
              <a:ea typeface="Livvic Medium"/>
              <a:cs typeface="Livvic Medium"/>
              <a:sym typeface="Livvic Medium"/>
            </a:endParaRPr>
          </a:p>
        </p:txBody>
      </p:sp>
      <p:sp>
        <p:nvSpPr>
          <p:cNvPr id="637" name="Google Shape;637;p67"/>
          <p:cNvSpPr txBox="1"/>
          <p:nvPr/>
        </p:nvSpPr>
        <p:spPr>
          <a:xfrm>
            <a:off x="8784450" y="4774200"/>
            <a:ext cx="3597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Onest"/>
                <a:ea typeface="Onest"/>
                <a:cs typeface="Onest"/>
                <a:sym typeface="Onest"/>
              </a:rPr>
              <a:t>17</a:t>
            </a:r>
            <a:endParaRPr sz="1200">
              <a:solidFill>
                <a:schemeClr val="dk1"/>
              </a:solidFill>
              <a:latin typeface="Onest"/>
              <a:ea typeface="Onest"/>
              <a:cs typeface="Onest"/>
              <a:sym typeface="Onest"/>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1" name="Shape 641"/>
        <p:cNvGrpSpPr/>
        <p:nvPr/>
      </p:nvGrpSpPr>
      <p:grpSpPr>
        <a:xfrm>
          <a:off x="0" y="0"/>
          <a:ext cx="0" cy="0"/>
          <a:chOff x="0" y="0"/>
          <a:chExt cx="0" cy="0"/>
        </a:xfrm>
      </p:grpSpPr>
      <p:pic>
        <p:nvPicPr>
          <p:cNvPr id="642" name="Google Shape;642;p68"/>
          <p:cNvPicPr preferRelativeResize="0"/>
          <p:nvPr/>
        </p:nvPicPr>
        <p:blipFill>
          <a:blip r:embed="rId3">
            <a:alphaModFix/>
          </a:blip>
          <a:stretch>
            <a:fillRect/>
          </a:stretch>
        </p:blipFill>
        <p:spPr>
          <a:xfrm>
            <a:off x="298600" y="1367150"/>
            <a:ext cx="8546800" cy="2751700"/>
          </a:xfrm>
          <a:prstGeom prst="rect">
            <a:avLst/>
          </a:prstGeom>
          <a:noFill/>
          <a:ln>
            <a:noFill/>
          </a:ln>
        </p:spPr>
      </p:pic>
      <p:pic>
        <p:nvPicPr>
          <p:cNvPr id="643" name="Google Shape;643;p68"/>
          <p:cNvPicPr preferRelativeResize="0"/>
          <p:nvPr/>
        </p:nvPicPr>
        <p:blipFill>
          <a:blip r:embed="rId4">
            <a:alphaModFix/>
          </a:blip>
          <a:stretch>
            <a:fillRect/>
          </a:stretch>
        </p:blipFill>
        <p:spPr>
          <a:xfrm>
            <a:off x="3007788" y="882739"/>
            <a:ext cx="267936" cy="267913"/>
          </a:xfrm>
          <a:prstGeom prst="rect">
            <a:avLst/>
          </a:prstGeom>
          <a:noFill/>
          <a:ln>
            <a:noFill/>
          </a:ln>
        </p:spPr>
      </p:pic>
      <p:pic>
        <p:nvPicPr>
          <p:cNvPr id="644" name="Google Shape;644;p68"/>
          <p:cNvPicPr preferRelativeResize="0"/>
          <p:nvPr/>
        </p:nvPicPr>
        <p:blipFill>
          <a:blip r:embed="rId5">
            <a:alphaModFix/>
          </a:blip>
          <a:stretch>
            <a:fillRect/>
          </a:stretch>
        </p:blipFill>
        <p:spPr>
          <a:xfrm>
            <a:off x="3007788" y="4223700"/>
            <a:ext cx="267924" cy="267924"/>
          </a:xfrm>
          <a:prstGeom prst="rect">
            <a:avLst/>
          </a:prstGeom>
          <a:noFill/>
          <a:ln>
            <a:noFill/>
          </a:ln>
        </p:spPr>
      </p:pic>
      <p:pic>
        <p:nvPicPr>
          <p:cNvPr id="645" name="Google Shape;645;p68"/>
          <p:cNvPicPr preferRelativeResize="0"/>
          <p:nvPr/>
        </p:nvPicPr>
        <p:blipFill>
          <a:blip r:embed="rId6">
            <a:alphaModFix/>
          </a:blip>
          <a:stretch>
            <a:fillRect/>
          </a:stretch>
        </p:blipFill>
        <p:spPr>
          <a:xfrm>
            <a:off x="5282688" y="1300550"/>
            <a:ext cx="267900" cy="267900"/>
          </a:xfrm>
          <a:prstGeom prst="rect">
            <a:avLst/>
          </a:prstGeom>
          <a:noFill/>
          <a:ln>
            <a:noFill/>
          </a:ln>
        </p:spPr>
      </p:pic>
      <p:pic>
        <p:nvPicPr>
          <p:cNvPr id="646" name="Google Shape;646;p68"/>
          <p:cNvPicPr preferRelativeResize="0"/>
          <p:nvPr/>
        </p:nvPicPr>
        <p:blipFill>
          <a:blip r:embed="rId7">
            <a:alphaModFix/>
          </a:blip>
          <a:stretch>
            <a:fillRect/>
          </a:stretch>
        </p:blipFill>
        <p:spPr>
          <a:xfrm>
            <a:off x="7216350" y="1568475"/>
            <a:ext cx="309125" cy="309125"/>
          </a:xfrm>
          <a:prstGeom prst="rect">
            <a:avLst/>
          </a:prstGeom>
          <a:noFill/>
          <a:ln>
            <a:noFill/>
          </a:ln>
        </p:spPr>
      </p:pic>
      <p:pic>
        <p:nvPicPr>
          <p:cNvPr id="647" name="Google Shape;647;p68"/>
          <p:cNvPicPr preferRelativeResize="0"/>
          <p:nvPr/>
        </p:nvPicPr>
        <p:blipFill>
          <a:blip r:embed="rId8">
            <a:alphaModFix/>
          </a:blip>
          <a:stretch>
            <a:fillRect/>
          </a:stretch>
        </p:blipFill>
        <p:spPr>
          <a:xfrm>
            <a:off x="6144250" y="1568475"/>
            <a:ext cx="309125" cy="309125"/>
          </a:xfrm>
          <a:prstGeom prst="rect">
            <a:avLst/>
          </a:prstGeom>
          <a:noFill/>
          <a:ln>
            <a:noFill/>
          </a:ln>
        </p:spPr>
      </p:pic>
      <p:sp>
        <p:nvSpPr>
          <p:cNvPr id="648" name="Google Shape;648;p68"/>
          <p:cNvSpPr txBox="1"/>
          <p:nvPr/>
        </p:nvSpPr>
        <p:spPr>
          <a:xfrm>
            <a:off x="5017350" y="1877600"/>
            <a:ext cx="778800" cy="964500"/>
          </a:xfrm>
          <a:prstGeom prst="rect">
            <a:avLst/>
          </a:prstGeom>
          <a:noFill/>
          <a:ln cap="flat" cmpd="sng" w="19050">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latin typeface="Onest"/>
              <a:ea typeface="Onest"/>
              <a:cs typeface="Onest"/>
              <a:sym typeface="Onest"/>
            </a:endParaRPr>
          </a:p>
        </p:txBody>
      </p:sp>
      <p:sp>
        <p:nvSpPr>
          <p:cNvPr id="649" name="Google Shape;649;p68"/>
          <p:cNvSpPr txBox="1"/>
          <p:nvPr/>
        </p:nvSpPr>
        <p:spPr>
          <a:xfrm>
            <a:off x="298600" y="75250"/>
            <a:ext cx="7983000" cy="507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100">
                <a:solidFill>
                  <a:srgbClr val="26529E"/>
                </a:solidFill>
                <a:latin typeface="Catamaran"/>
                <a:ea typeface="Catamaran"/>
                <a:cs typeface="Catamaran"/>
                <a:sym typeface="Catamaran"/>
              </a:rPr>
              <a:t>R2Gen2 Under the Microscope</a:t>
            </a:r>
            <a:endParaRPr b="1" sz="2100">
              <a:solidFill>
                <a:srgbClr val="26529E"/>
              </a:solidFill>
              <a:latin typeface="Catamaran"/>
              <a:ea typeface="Catamaran"/>
              <a:cs typeface="Catamaran"/>
              <a:sym typeface="Catamaran"/>
            </a:endParaRPr>
          </a:p>
        </p:txBody>
      </p:sp>
      <p:sp>
        <p:nvSpPr>
          <p:cNvPr id="650" name="Google Shape;650;p68"/>
          <p:cNvSpPr txBox="1"/>
          <p:nvPr/>
        </p:nvSpPr>
        <p:spPr>
          <a:xfrm>
            <a:off x="4797200" y="895938"/>
            <a:ext cx="1854600" cy="24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Catamaran Medium"/>
                <a:ea typeface="Catamaran Medium"/>
                <a:cs typeface="Catamaran Medium"/>
                <a:sym typeface="Catamaran Medium"/>
              </a:rPr>
              <a:t>Fine tuning Qwen-2</a:t>
            </a:r>
            <a:endParaRPr sz="1000">
              <a:solidFill>
                <a:schemeClr val="dk1"/>
              </a:solidFill>
              <a:latin typeface="Catamaran Medium"/>
              <a:ea typeface="Catamaran Medium"/>
              <a:cs typeface="Catamaran Medium"/>
              <a:sym typeface="Catamaran Medium"/>
            </a:endParaRPr>
          </a:p>
        </p:txBody>
      </p:sp>
      <p:sp>
        <p:nvSpPr>
          <p:cNvPr id="651" name="Google Shape;651;p68"/>
          <p:cNvSpPr txBox="1"/>
          <p:nvPr/>
        </p:nvSpPr>
        <p:spPr>
          <a:xfrm>
            <a:off x="2672050" y="583150"/>
            <a:ext cx="30000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1"/>
                </a:solidFill>
                <a:latin typeface="Catamaran Medium"/>
                <a:ea typeface="Catamaran Medium"/>
                <a:cs typeface="Catamaran Medium"/>
                <a:sym typeface="Catamaran Medium"/>
              </a:rPr>
              <a:t>Image Preprocessing</a:t>
            </a:r>
            <a:endParaRPr/>
          </a:p>
        </p:txBody>
      </p:sp>
      <p:sp>
        <p:nvSpPr>
          <p:cNvPr id="652" name="Google Shape;652;p68"/>
          <p:cNvSpPr txBox="1"/>
          <p:nvPr/>
        </p:nvSpPr>
        <p:spPr>
          <a:xfrm>
            <a:off x="8784450" y="4774200"/>
            <a:ext cx="3597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Onest"/>
                <a:ea typeface="Onest"/>
                <a:cs typeface="Onest"/>
                <a:sym typeface="Onest"/>
              </a:rPr>
              <a:t>18</a:t>
            </a:r>
            <a:endParaRPr sz="1200">
              <a:solidFill>
                <a:schemeClr val="dk1"/>
              </a:solidFill>
              <a:latin typeface="Onest"/>
              <a:ea typeface="Onest"/>
              <a:cs typeface="Onest"/>
              <a:sym typeface="Onest"/>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6" name="Shape 656"/>
        <p:cNvGrpSpPr/>
        <p:nvPr/>
      </p:nvGrpSpPr>
      <p:grpSpPr>
        <a:xfrm>
          <a:off x="0" y="0"/>
          <a:ext cx="0" cy="0"/>
          <a:chOff x="0" y="0"/>
          <a:chExt cx="0" cy="0"/>
        </a:xfrm>
      </p:grpSpPr>
      <p:pic>
        <p:nvPicPr>
          <p:cNvPr id="657" name="Google Shape;657;p69"/>
          <p:cNvPicPr preferRelativeResize="0"/>
          <p:nvPr/>
        </p:nvPicPr>
        <p:blipFill rotWithShape="1">
          <a:blip r:embed="rId3">
            <a:alphaModFix/>
          </a:blip>
          <a:srcRect b="2808" l="0" r="4671" t="0"/>
          <a:stretch/>
        </p:blipFill>
        <p:spPr>
          <a:xfrm>
            <a:off x="4774250" y="990475"/>
            <a:ext cx="4326800" cy="2579607"/>
          </a:xfrm>
          <a:prstGeom prst="rect">
            <a:avLst/>
          </a:prstGeom>
          <a:noFill/>
          <a:ln>
            <a:noFill/>
          </a:ln>
        </p:spPr>
      </p:pic>
      <p:sp>
        <p:nvSpPr>
          <p:cNvPr id="658" name="Google Shape;658;p69"/>
          <p:cNvSpPr txBox="1"/>
          <p:nvPr/>
        </p:nvSpPr>
        <p:spPr>
          <a:xfrm>
            <a:off x="259050" y="39875"/>
            <a:ext cx="87699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600">
                <a:solidFill>
                  <a:srgbClr val="26529E"/>
                </a:solidFill>
                <a:latin typeface="Catamaran Medium"/>
                <a:ea typeface="Catamaran Medium"/>
                <a:cs typeface="Catamaran Medium"/>
                <a:sym typeface="Catamaran Medium"/>
              </a:rPr>
              <a:t>Our </a:t>
            </a:r>
            <a:r>
              <a:rPr b="1" lang="en" sz="1600">
                <a:solidFill>
                  <a:srgbClr val="26529E"/>
                </a:solidFill>
                <a:latin typeface="Catamaran"/>
                <a:ea typeface="Catamaran"/>
                <a:cs typeface="Catamaran"/>
                <a:sym typeface="Catamaran"/>
              </a:rPr>
              <a:t>Literature Review</a:t>
            </a:r>
            <a:r>
              <a:rPr lang="en" sz="1600">
                <a:solidFill>
                  <a:srgbClr val="26529E"/>
                </a:solidFill>
                <a:latin typeface="Catamaran Medium"/>
                <a:ea typeface="Catamaran Medium"/>
                <a:cs typeface="Catamaran Medium"/>
                <a:sym typeface="Catamaran Medium"/>
              </a:rPr>
              <a:t> of vision models revealed that </a:t>
            </a:r>
            <a:r>
              <a:rPr b="1" lang="en" sz="1600">
                <a:solidFill>
                  <a:srgbClr val="26529E"/>
                </a:solidFill>
                <a:latin typeface="Catamaran"/>
                <a:ea typeface="Catamaran"/>
                <a:cs typeface="Catamaran"/>
                <a:sym typeface="Catamaran"/>
              </a:rPr>
              <a:t>Qwen 2 </a:t>
            </a:r>
            <a:r>
              <a:rPr lang="en" sz="1600">
                <a:solidFill>
                  <a:srgbClr val="26529E"/>
                </a:solidFill>
                <a:latin typeface="Catamaran Medium"/>
                <a:ea typeface="Catamaran Medium"/>
                <a:cs typeface="Catamaran Medium"/>
                <a:sym typeface="Catamaran Medium"/>
              </a:rPr>
              <a:t>demonstrated </a:t>
            </a:r>
            <a:r>
              <a:rPr b="1" lang="en" sz="1600">
                <a:solidFill>
                  <a:srgbClr val="26529E"/>
                </a:solidFill>
                <a:latin typeface="Catamaran"/>
                <a:ea typeface="Catamaran"/>
                <a:cs typeface="Catamaran"/>
                <a:sym typeface="Catamaran"/>
              </a:rPr>
              <a:t>superior performance</a:t>
            </a:r>
            <a:r>
              <a:rPr lang="en" sz="1600">
                <a:solidFill>
                  <a:srgbClr val="26529E"/>
                </a:solidFill>
                <a:latin typeface="Catamaran Medium"/>
                <a:ea typeface="Catamaran Medium"/>
                <a:cs typeface="Catamaran Medium"/>
                <a:sym typeface="Catamaran Medium"/>
              </a:rPr>
              <a:t> on Image comprehension and Document semantics benchmarks, </a:t>
            </a:r>
            <a:r>
              <a:rPr b="1" lang="en" sz="1600">
                <a:solidFill>
                  <a:srgbClr val="26529E"/>
                </a:solidFill>
                <a:latin typeface="Catamaran"/>
                <a:ea typeface="Catamaran"/>
                <a:cs typeface="Catamaran"/>
                <a:sym typeface="Catamaran"/>
              </a:rPr>
              <a:t>surpassing </a:t>
            </a:r>
            <a:r>
              <a:rPr lang="en" sz="1600">
                <a:solidFill>
                  <a:srgbClr val="26529E"/>
                </a:solidFill>
                <a:latin typeface="Catamaran Medium"/>
                <a:ea typeface="Catamaran Medium"/>
                <a:cs typeface="Catamaran Medium"/>
                <a:sym typeface="Catamaran Medium"/>
              </a:rPr>
              <a:t>LLaMA and GPT.</a:t>
            </a:r>
            <a:endParaRPr sz="1600" u="sng">
              <a:solidFill>
                <a:srgbClr val="26529E"/>
              </a:solidFill>
              <a:latin typeface="Catamaran Medium"/>
              <a:ea typeface="Catamaran Medium"/>
              <a:cs typeface="Catamaran Medium"/>
              <a:sym typeface="Catamaran Medium"/>
            </a:endParaRPr>
          </a:p>
        </p:txBody>
      </p:sp>
      <p:sp>
        <p:nvSpPr>
          <p:cNvPr id="659" name="Google Shape;659;p69"/>
          <p:cNvSpPr/>
          <p:nvPr/>
        </p:nvSpPr>
        <p:spPr>
          <a:xfrm>
            <a:off x="70400" y="2968955"/>
            <a:ext cx="4592100" cy="1581300"/>
          </a:xfrm>
          <a:prstGeom prst="rect">
            <a:avLst/>
          </a:pr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69"/>
          <p:cNvSpPr/>
          <p:nvPr/>
        </p:nvSpPr>
        <p:spPr>
          <a:xfrm>
            <a:off x="70400" y="2968955"/>
            <a:ext cx="4592100" cy="1011900"/>
          </a:xfrm>
          <a:prstGeom prst="rect">
            <a:avLst/>
          </a:prstGeom>
          <a:solidFill>
            <a:srgbClr val="C9DA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69"/>
          <p:cNvSpPr/>
          <p:nvPr/>
        </p:nvSpPr>
        <p:spPr>
          <a:xfrm>
            <a:off x="70400" y="2968955"/>
            <a:ext cx="4592100" cy="489600"/>
          </a:xfrm>
          <a:prstGeom prst="rect">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69"/>
          <p:cNvSpPr/>
          <p:nvPr/>
        </p:nvSpPr>
        <p:spPr>
          <a:xfrm>
            <a:off x="70400" y="2968955"/>
            <a:ext cx="1031100" cy="2070600"/>
          </a:xfrm>
          <a:prstGeom prst="rect">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69"/>
          <p:cNvSpPr txBox="1"/>
          <p:nvPr/>
        </p:nvSpPr>
        <p:spPr>
          <a:xfrm rot="-5400000">
            <a:off x="772423" y="2960734"/>
            <a:ext cx="603900" cy="38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900">
                <a:solidFill>
                  <a:srgbClr val="FFFFFF"/>
                </a:solidFill>
                <a:latin typeface="Catamaran"/>
                <a:ea typeface="Catamaran"/>
                <a:cs typeface="Catamaran"/>
                <a:sym typeface="Catamaran"/>
              </a:rPr>
              <a:t>Models</a:t>
            </a:r>
            <a:endParaRPr b="1" sz="900">
              <a:solidFill>
                <a:srgbClr val="FFFFFF"/>
              </a:solidFill>
              <a:latin typeface="Catamaran"/>
              <a:ea typeface="Catamaran"/>
              <a:cs typeface="Catamaran"/>
              <a:sym typeface="Catamaran"/>
            </a:endParaRPr>
          </a:p>
        </p:txBody>
      </p:sp>
      <p:sp>
        <p:nvSpPr>
          <p:cNvPr id="664" name="Google Shape;664;p69"/>
          <p:cNvSpPr/>
          <p:nvPr/>
        </p:nvSpPr>
        <p:spPr>
          <a:xfrm>
            <a:off x="1104278" y="4550196"/>
            <a:ext cx="3558300" cy="489600"/>
          </a:xfrm>
          <a:prstGeom prst="rect">
            <a:avLst/>
          </a:prstGeom>
          <a:solidFill>
            <a:srgbClr val="E3E9ED"/>
          </a:solidFill>
          <a:ln cap="flat" cmpd="sng" w="952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tamaran Light"/>
              <a:ea typeface="Catamaran Light"/>
              <a:cs typeface="Catamaran Light"/>
              <a:sym typeface="Catamaran Light"/>
            </a:endParaRPr>
          </a:p>
        </p:txBody>
      </p:sp>
      <p:cxnSp>
        <p:nvCxnSpPr>
          <p:cNvPr id="665" name="Google Shape;665;p69"/>
          <p:cNvCxnSpPr/>
          <p:nvPr/>
        </p:nvCxnSpPr>
        <p:spPr>
          <a:xfrm rot="10800000">
            <a:off x="64778" y="3453394"/>
            <a:ext cx="1039500" cy="4800"/>
          </a:xfrm>
          <a:prstGeom prst="straightConnector1">
            <a:avLst/>
          </a:prstGeom>
          <a:noFill/>
          <a:ln cap="flat" cmpd="sng" w="9525">
            <a:solidFill>
              <a:srgbClr val="595959"/>
            </a:solidFill>
            <a:prstDash val="solid"/>
            <a:round/>
            <a:headEnd len="med" w="med" type="none"/>
            <a:tailEnd len="med" w="med" type="none"/>
          </a:ln>
        </p:spPr>
      </p:cxnSp>
      <p:cxnSp>
        <p:nvCxnSpPr>
          <p:cNvPr id="666" name="Google Shape;666;p69"/>
          <p:cNvCxnSpPr/>
          <p:nvPr/>
        </p:nvCxnSpPr>
        <p:spPr>
          <a:xfrm rot="10800000">
            <a:off x="70478" y="2989894"/>
            <a:ext cx="1033800" cy="468300"/>
          </a:xfrm>
          <a:prstGeom prst="straightConnector1">
            <a:avLst/>
          </a:prstGeom>
          <a:noFill/>
          <a:ln cap="flat" cmpd="sng" w="9525">
            <a:solidFill>
              <a:srgbClr val="595959"/>
            </a:solidFill>
            <a:prstDash val="solid"/>
            <a:round/>
            <a:headEnd len="med" w="med" type="none"/>
            <a:tailEnd len="med" w="med" type="none"/>
          </a:ln>
        </p:spPr>
      </p:cxnSp>
      <p:sp>
        <p:nvSpPr>
          <p:cNvPr id="667" name="Google Shape;667;p69"/>
          <p:cNvSpPr txBox="1"/>
          <p:nvPr/>
        </p:nvSpPr>
        <p:spPr>
          <a:xfrm>
            <a:off x="70392" y="3256071"/>
            <a:ext cx="811500" cy="16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900">
                <a:solidFill>
                  <a:srgbClr val="FFFFFF"/>
                </a:solidFill>
                <a:latin typeface="Catamaran"/>
                <a:ea typeface="Catamaran"/>
                <a:cs typeface="Catamaran"/>
                <a:sym typeface="Catamaran"/>
              </a:rPr>
              <a:t>Benchmarks</a:t>
            </a:r>
            <a:endParaRPr b="1" sz="900">
              <a:solidFill>
                <a:srgbClr val="FFFFFF"/>
              </a:solidFill>
              <a:latin typeface="Catamaran"/>
              <a:ea typeface="Catamaran"/>
              <a:cs typeface="Catamaran"/>
              <a:sym typeface="Catamaran"/>
            </a:endParaRPr>
          </a:p>
        </p:txBody>
      </p:sp>
      <p:cxnSp>
        <p:nvCxnSpPr>
          <p:cNvPr id="668" name="Google Shape;668;p69"/>
          <p:cNvCxnSpPr>
            <a:stCxn id="662" idx="3"/>
            <a:endCxn id="662" idx="1"/>
          </p:cNvCxnSpPr>
          <p:nvPr/>
        </p:nvCxnSpPr>
        <p:spPr>
          <a:xfrm rot="10800000">
            <a:off x="70400" y="4004255"/>
            <a:ext cx="1031100" cy="0"/>
          </a:xfrm>
          <a:prstGeom prst="straightConnector1">
            <a:avLst/>
          </a:prstGeom>
          <a:noFill/>
          <a:ln cap="flat" cmpd="sng" w="9525">
            <a:solidFill>
              <a:srgbClr val="595959"/>
            </a:solidFill>
            <a:prstDash val="solid"/>
            <a:round/>
            <a:headEnd len="med" w="med" type="none"/>
            <a:tailEnd len="med" w="med" type="none"/>
          </a:ln>
        </p:spPr>
      </p:cxnSp>
      <p:cxnSp>
        <p:nvCxnSpPr>
          <p:cNvPr id="669" name="Google Shape;669;p69"/>
          <p:cNvCxnSpPr/>
          <p:nvPr/>
        </p:nvCxnSpPr>
        <p:spPr>
          <a:xfrm rot="10800000">
            <a:off x="75794" y="4545396"/>
            <a:ext cx="1017600" cy="4800"/>
          </a:xfrm>
          <a:prstGeom prst="straightConnector1">
            <a:avLst/>
          </a:prstGeom>
          <a:noFill/>
          <a:ln cap="flat" cmpd="sng" w="9525">
            <a:solidFill>
              <a:srgbClr val="595959"/>
            </a:solidFill>
            <a:prstDash val="solid"/>
            <a:round/>
            <a:headEnd len="med" w="med" type="none"/>
            <a:tailEnd len="med" w="med" type="none"/>
          </a:ln>
        </p:spPr>
      </p:cxnSp>
      <p:sp>
        <p:nvSpPr>
          <p:cNvPr id="670" name="Google Shape;670;p69"/>
          <p:cNvSpPr txBox="1"/>
          <p:nvPr/>
        </p:nvSpPr>
        <p:spPr>
          <a:xfrm>
            <a:off x="211194" y="3734266"/>
            <a:ext cx="811500" cy="20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rgbClr val="FFFFFF"/>
                </a:solidFill>
                <a:latin typeface="Catamaran"/>
                <a:ea typeface="Catamaran"/>
                <a:cs typeface="Catamaran"/>
                <a:sym typeface="Catamaran"/>
              </a:rPr>
              <a:t>DocVQA</a:t>
            </a:r>
            <a:endParaRPr b="1" sz="1000">
              <a:solidFill>
                <a:srgbClr val="FFFFFF"/>
              </a:solidFill>
              <a:latin typeface="Catamaran"/>
              <a:ea typeface="Catamaran"/>
              <a:cs typeface="Catamaran"/>
              <a:sym typeface="Catamaran"/>
            </a:endParaRPr>
          </a:p>
        </p:txBody>
      </p:sp>
      <p:sp>
        <p:nvSpPr>
          <p:cNvPr id="671" name="Google Shape;671;p69"/>
          <p:cNvSpPr txBox="1"/>
          <p:nvPr/>
        </p:nvSpPr>
        <p:spPr>
          <a:xfrm>
            <a:off x="222013" y="4217515"/>
            <a:ext cx="714600" cy="20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rgbClr val="FFFFFF"/>
                </a:solidFill>
                <a:latin typeface="Catamaran"/>
                <a:ea typeface="Catamaran"/>
                <a:cs typeface="Catamaran"/>
                <a:sym typeface="Catamaran"/>
              </a:rPr>
              <a:t>InfoVQA</a:t>
            </a:r>
            <a:endParaRPr b="1" sz="1000">
              <a:solidFill>
                <a:srgbClr val="FFFFFF"/>
              </a:solidFill>
              <a:latin typeface="Catamaran"/>
              <a:ea typeface="Catamaran"/>
              <a:cs typeface="Catamaran"/>
              <a:sym typeface="Catamaran"/>
            </a:endParaRPr>
          </a:p>
        </p:txBody>
      </p:sp>
      <p:sp>
        <p:nvSpPr>
          <p:cNvPr id="672" name="Google Shape;672;p69"/>
          <p:cNvSpPr txBox="1"/>
          <p:nvPr/>
        </p:nvSpPr>
        <p:spPr>
          <a:xfrm>
            <a:off x="148398" y="4670863"/>
            <a:ext cx="874800" cy="20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rgbClr val="FFFFFF"/>
                </a:solidFill>
                <a:latin typeface="Catamaran"/>
                <a:ea typeface="Catamaran"/>
                <a:cs typeface="Catamaran"/>
                <a:sym typeface="Catamaran"/>
              </a:rPr>
              <a:t>MMBench1.1</a:t>
            </a:r>
            <a:endParaRPr b="1" sz="1000">
              <a:solidFill>
                <a:srgbClr val="FFFFFF"/>
              </a:solidFill>
              <a:latin typeface="Catamaran"/>
              <a:ea typeface="Catamaran"/>
              <a:cs typeface="Catamaran"/>
              <a:sym typeface="Catamaran"/>
            </a:endParaRPr>
          </a:p>
        </p:txBody>
      </p:sp>
      <p:cxnSp>
        <p:nvCxnSpPr>
          <p:cNvPr id="673" name="Google Shape;673;p69"/>
          <p:cNvCxnSpPr/>
          <p:nvPr/>
        </p:nvCxnSpPr>
        <p:spPr>
          <a:xfrm flipH="1">
            <a:off x="2169853" y="2972071"/>
            <a:ext cx="11100" cy="2080500"/>
          </a:xfrm>
          <a:prstGeom prst="straightConnector1">
            <a:avLst/>
          </a:prstGeom>
          <a:noFill/>
          <a:ln cap="flat" cmpd="sng" w="9525">
            <a:solidFill>
              <a:srgbClr val="FFFFFF"/>
            </a:solidFill>
            <a:prstDash val="solid"/>
            <a:round/>
            <a:headEnd len="med" w="med" type="none"/>
            <a:tailEnd len="med" w="med" type="none"/>
          </a:ln>
        </p:spPr>
      </p:cxnSp>
      <p:cxnSp>
        <p:nvCxnSpPr>
          <p:cNvPr id="674" name="Google Shape;674;p69"/>
          <p:cNvCxnSpPr/>
          <p:nvPr/>
        </p:nvCxnSpPr>
        <p:spPr>
          <a:xfrm flipH="1">
            <a:off x="3414337" y="2972071"/>
            <a:ext cx="11100" cy="2080500"/>
          </a:xfrm>
          <a:prstGeom prst="straightConnector1">
            <a:avLst/>
          </a:prstGeom>
          <a:noFill/>
          <a:ln cap="flat" cmpd="sng" w="9525">
            <a:solidFill>
              <a:srgbClr val="FFFFFF"/>
            </a:solidFill>
            <a:prstDash val="solid"/>
            <a:round/>
            <a:headEnd len="med" w="med" type="none"/>
            <a:tailEnd len="med" w="med" type="none"/>
          </a:ln>
        </p:spPr>
      </p:cxnSp>
      <p:sp>
        <p:nvSpPr>
          <p:cNvPr id="675" name="Google Shape;675;p69"/>
          <p:cNvSpPr txBox="1"/>
          <p:nvPr/>
        </p:nvSpPr>
        <p:spPr>
          <a:xfrm>
            <a:off x="1185548" y="3123925"/>
            <a:ext cx="995400" cy="20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rgbClr val="FFFFFF"/>
                </a:solidFill>
                <a:latin typeface="Catamaran"/>
                <a:ea typeface="Catamaran"/>
                <a:cs typeface="Catamaran"/>
                <a:sym typeface="Catamaran"/>
              </a:rPr>
              <a:t>Qwen-2-VL-7B</a:t>
            </a:r>
            <a:endParaRPr b="1" sz="1000">
              <a:solidFill>
                <a:srgbClr val="FFFFFF"/>
              </a:solidFill>
              <a:latin typeface="Catamaran"/>
              <a:ea typeface="Catamaran"/>
              <a:cs typeface="Catamaran"/>
              <a:sym typeface="Catamaran"/>
            </a:endParaRPr>
          </a:p>
        </p:txBody>
      </p:sp>
      <p:sp>
        <p:nvSpPr>
          <p:cNvPr id="676" name="Google Shape;676;p69"/>
          <p:cNvSpPr txBox="1"/>
          <p:nvPr/>
        </p:nvSpPr>
        <p:spPr>
          <a:xfrm>
            <a:off x="2259884" y="3137603"/>
            <a:ext cx="1075500" cy="20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rgbClr val="FFFFFF"/>
                </a:solidFill>
                <a:latin typeface="Catamaran"/>
                <a:ea typeface="Catamaran"/>
                <a:cs typeface="Catamaran"/>
                <a:sym typeface="Catamaran"/>
              </a:rPr>
              <a:t>Llama-3.2-11B</a:t>
            </a:r>
            <a:endParaRPr b="1" sz="1000">
              <a:solidFill>
                <a:srgbClr val="FFFFFF"/>
              </a:solidFill>
              <a:latin typeface="Catamaran"/>
              <a:ea typeface="Catamaran"/>
              <a:cs typeface="Catamaran"/>
              <a:sym typeface="Catamaran"/>
            </a:endParaRPr>
          </a:p>
        </p:txBody>
      </p:sp>
      <p:sp>
        <p:nvSpPr>
          <p:cNvPr id="677" name="Google Shape;677;p69"/>
          <p:cNvSpPr txBox="1"/>
          <p:nvPr/>
        </p:nvSpPr>
        <p:spPr>
          <a:xfrm>
            <a:off x="3504364" y="3120491"/>
            <a:ext cx="995400" cy="20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rgbClr val="FFFFFF"/>
                </a:solidFill>
                <a:latin typeface="Catamaran"/>
                <a:ea typeface="Catamaran"/>
                <a:cs typeface="Catamaran"/>
                <a:sym typeface="Catamaran"/>
              </a:rPr>
              <a:t>GPT-4o-Mini</a:t>
            </a:r>
            <a:endParaRPr b="1" sz="1100">
              <a:solidFill>
                <a:srgbClr val="FFFFFF"/>
              </a:solidFill>
              <a:latin typeface="Catamaran"/>
              <a:ea typeface="Catamaran"/>
              <a:cs typeface="Catamaran"/>
              <a:sym typeface="Catamaran"/>
            </a:endParaRPr>
          </a:p>
        </p:txBody>
      </p:sp>
      <p:sp>
        <p:nvSpPr>
          <p:cNvPr id="678" name="Google Shape;678;p69"/>
          <p:cNvSpPr txBox="1"/>
          <p:nvPr/>
        </p:nvSpPr>
        <p:spPr>
          <a:xfrm>
            <a:off x="1326206" y="3650472"/>
            <a:ext cx="618300" cy="25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100">
                <a:solidFill>
                  <a:srgbClr val="434343"/>
                </a:solidFill>
                <a:latin typeface="Catamaran"/>
                <a:ea typeface="Catamaran"/>
                <a:cs typeface="Catamaran"/>
                <a:sym typeface="Catamaran"/>
              </a:rPr>
              <a:t>94.5</a:t>
            </a:r>
            <a:endParaRPr b="1" sz="1100">
              <a:solidFill>
                <a:srgbClr val="434343"/>
              </a:solidFill>
              <a:latin typeface="Catamaran"/>
              <a:ea typeface="Catamaran"/>
              <a:cs typeface="Catamaran"/>
              <a:sym typeface="Catamaran"/>
            </a:endParaRPr>
          </a:p>
        </p:txBody>
      </p:sp>
      <p:sp>
        <p:nvSpPr>
          <p:cNvPr id="679" name="Google Shape;679;p69"/>
          <p:cNvSpPr txBox="1"/>
          <p:nvPr/>
        </p:nvSpPr>
        <p:spPr>
          <a:xfrm>
            <a:off x="2593342" y="3466934"/>
            <a:ext cx="618300" cy="25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rgbClr val="434343"/>
                </a:solidFill>
                <a:latin typeface="Catamaran"/>
                <a:ea typeface="Catamaran"/>
                <a:cs typeface="Catamaran"/>
                <a:sym typeface="Catamaran"/>
              </a:rPr>
              <a:t>       91.6</a:t>
            </a:r>
            <a:endParaRPr b="1" sz="1100">
              <a:solidFill>
                <a:srgbClr val="434343"/>
              </a:solidFill>
              <a:latin typeface="Catamaran"/>
              <a:ea typeface="Catamaran"/>
              <a:cs typeface="Catamaran"/>
              <a:sym typeface="Catamaran"/>
            </a:endParaRPr>
          </a:p>
        </p:txBody>
      </p:sp>
      <p:sp>
        <p:nvSpPr>
          <p:cNvPr id="680" name="Google Shape;680;p69"/>
          <p:cNvSpPr txBox="1"/>
          <p:nvPr/>
        </p:nvSpPr>
        <p:spPr>
          <a:xfrm>
            <a:off x="3624046" y="3607960"/>
            <a:ext cx="618300" cy="25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434343"/>
                </a:solidFill>
                <a:latin typeface="Catamaran Light"/>
                <a:ea typeface="Catamaran Light"/>
                <a:cs typeface="Catamaran Light"/>
                <a:sym typeface="Catamaran Light"/>
              </a:rPr>
              <a:t>    </a:t>
            </a:r>
            <a:r>
              <a:rPr lang="en" sz="1800">
                <a:solidFill>
                  <a:srgbClr val="434343"/>
                </a:solidFill>
                <a:latin typeface="Catamaran Light"/>
                <a:ea typeface="Catamaran Light"/>
                <a:cs typeface="Catamaran Light"/>
                <a:sym typeface="Catamaran Light"/>
              </a:rPr>
              <a:t>  </a:t>
            </a:r>
            <a:r>
              <a:rPr b="1" lang="en" sz="1600">
                <a:solidFill>
                  <a:srgbClr val="434343"/>
                </a:solidFill>
                <a:latin typeface="Catamaran"/>
                <a:ea typeface="Catamaran"/>
                <a:cs typeface="Catamaran"/>
                <a:sym typeface="Catamaran"/>
              </a:rPr>
              <a:t>-</a:t>
            </a:r>
            <a:endParaRPr b="1" sz="1600">
              <a:solidFill>
                <a:srgbClr val="434343"/>
              </a:solidFill>
              <a:latin typeface="Catamaran"/>
              <a:ea typeface="Catamaran"/>
              <a:cs typeface="Catamaran"/>
              <a:sym typeface="Catamaran"/>
            </a:endParaRPr>
          </a:p>
        </p:txBody>
      </p:sp>
      <p:sp>
        <p:nvSpPr>
          <p:cNvPr id="681" name="Google Shape;681;p69"/>
          <p:cNvSpPr txBox="1"/>
          <p:nvPr/>
        </p:nvSpPr>
        <p:spPr>
          <a:xfrm>
            <a:off x="1452276" y="4162017"/>
            <a:ext cx="590100" cy="20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rgbClr val="434343"/>
                </a:solidFill>
                <a:latin typeface="Catamaran"/>
                <a:ea typeface="Catamaran"/>
                <a:cs typeface="Catamaran"/>
                <a:sym typeface="Catamaran"/>
              </a:rPr>
              <a:t>84.3</a:t>
            </a:r>
            <a:endParaRPr b="1" sz="1100">
              <a:solidFill>
                <a:srgbClr val="434343"/>
              </a:solidFill>
              <a:latin typeface="Catamaran"/>
              <a:ea typeface="Catamaran"/>
              <a:cs typeface="Catamaran"/>
              <a:sym typeface="Catamaran"/>
            </a:endParaRPr>
          </a:p>
        </p:txBody>
      </p:sp>
      <p:sp>
        <p:nvSpPr>
          <p:cNvPr id="682" name="Google Shape;682;p69"/>
          <p:cNvSpPr txBox="1"/>
          <p:nvPr/>
        </p:nvSpPr>
        <p:spPr>
          <a:xfrm>
            <a:off x="2488710" y="4139755"/>
            <a:ext cx="618300" cy="25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rgbClr val="434343"/>
                </a:solidFill>
                <a:latin typeface="Catamaran"/>
                <a:ea typeface="Catamaran"/>
                <a:cs typeface="Catamaran"/>
                <a:sym typeface="Catamaran"/>
              </a:rPr>
              <a:t>     80.1</a:t>
            </a:r>
            <a:endParaRPr b="1" sz="1100">
              <a:solidFill>
                <a:srgbClr val="434343"/>
              </a:solidFill>
              <a:latin typeface="Catamaran"/>
              <a:ea typeface="Catamaran"/>
              <a:cs typeface="Catamaran"/>
              <a:sym typeface="Catamaran"/>
            </a:endParaRPr>
          </a:p>
        </p:txBody>
      </p:sp>
      <p:sp>
        <p:nvSpPr>
          <p:cNvPr id="683" name="Google Shape;683;p69"/>
          <p:cNvSpPr txBox="1"/>
          <p:nvPr/>
        </p:nvSpPr>
        <p:spPr>
          <a:xfrm>
            <a:off x="3733162" y="4139802"/>
            <a:ext cx="618300" cy="25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rgbClr val="434343"/>
                </a:solidFill>
                <a:latin typeface="Catamaran"/>
                <a:ea typeface="Catamaran"/>
                <a:cs typeface="Catamaran"/>
                <a:sym typeface="Catamaran"/>
              </a:rPr>
              <a:t>    81.7</a:t>
            </a:r>
            <a:endParaRPr b="1" sz="1100">
              <a:solidFill>
                <a:srgbClr val="434343"/>
              </a:solidFill>
              <a:latin typeface="Catamaran"/>
              <a:ea typeface="Catamaran"/>
              <a:cs typeface="Catamaran"/>
              <a:sym typeface="Catamaran"/>
            </a:endParaRPr>
          </a:p>
        </p:txBody>
      </p:sp>
      <p:sp>
        <p:nvSpPr>
          <p:cNvPr id="684" name="Google Shape;684;p69"/>
          <p:cNvSpPr txBox="1"/>
          <p:nvPr/>
        </p:nvSpPr>
        <p:spPr>
          <a:xfrm>
            <a:off x="1326775" y="4669067"/>
            <a:ext cx="618300" cy="25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rgbClr val="434343"/>
                </a:solidFill>
                <a:latin typeface="Catamaran"/>
                <a:ea typeface="Catamaran"/>
                <a:cs typeface="Catamaran"/>
                <a:sym typeface="Catamaran"/>
              </a:rPr>
              <a:t>    80.7</a:t>
            </a:r>
            <a:endParaRPr b="1" sz="1100">
              <a:solidFill>
                <a:srgbClr val="434343"/>
              </a:solidFill>
              <a:latin typeface="Catamaran"/>
              <a:ea typeface="Catamaran"/>
              <a:cs typeface="Catamaran"/>
              <a:sym typeface="Catamaran"/>
            </a:endParaRPr>
          </a:p>
        </p:txBody>
      </p:sp>
      <p:sp>
        <p:nvSpPr>
          <p:cNvPr id="685" name="Google Shape;685;p69"/>
          <p:cNvSpPr txBox="1"/>
          <p:nvPr/>
        </p:nvSpPr>
        <p:spPr>
          <a:xfrm>
            <a:off x="2488710" y="4669067"/>
            <a:ext cx="618300" cy="25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rgbClr val="434343"/>
                </a:solidFill>
                <a:latin typeface="Catamaran"/>
                <a:ea typeface="Catamaran"/>
                <a:cs typeface="Catamaran"/>
                <a:sym typeface="Catamaran"/>
              </a:rPr>
              <a:t>     79.4</a:t>
            </a:r>
            <a:endParaRPr b="1" sz="1000">
              <a:solidFill>
                <a:srgbClr val="434343"/>
              </a:solidFill>
              <a:latin typeface="Catamaran"/>
              <a:ea typeface="Catamaran"/>
              <a:cs typeface="Catamaran"/>
              <a:sym typeface="Catamaran"/>
            </a:endParaRPr>
          </a:p>
        </p:txBody>
      </p:sp>
      <p:sp>
        <p:nvSpPr>
          <p:cNvPr id="686" name="Google Shape;686;p69"/>
          <p:cNvSpPr txBox="1"/>
          <p:nvPr/>
        </p:nvSpPr>
        <p:spPr>
          <a:xfrm>
            <a:off x="3776205" y="4671697"/>
            <a:ext cx="618300" cy="25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rgbClr val="434343"/>
                </a:solidFill>
                <a:latin typeface="Catamaran"/>
                <a:ea typeface="Catamaran"/>
                <a:cs typeface="Catamaran"/>
                <a:sym typeface="Catamaran"/>
              </a:rPr>
              <a:t>  76.0</a:t>
            </a:r>
            <a:endParaRPr b="1" sz="1100">
              <a:solidFill>
                <a:srgbClr val="434343"/>
              </a:solidFill>
              <a:latin typeface="Catamaran"/>
              <a:ea typeface="Catamaran"/>
              <a:cs typeface="Catamaran"/>
              <a:sym typeface="Catamaran"/>
            </a:endParaRPr>
          </a:p>
        </p:txBody>
      </p:sp>
      <p:cxnSp>
        <p:nvCxnSpPr>
          <p:cNvPr id="687" name="Google Shape;687;p69"/>
          <p:cNvCxnSpPr/>
          <p:nvPr/>
        </p:nvCxnSpPr>
        <p:spPr>
          <a:xfrm flipH="1">
            <a:off x="1099345" y="2960530"/>
            <a:ext cx="8400" cy="506400"/>
          </a:xfrm>
          <a:prstGeom prst="straightConnector1">
            <a:avLst/>
          </a:prstGeom>
          <a:noFill/>
          <a:ln cap="flat" cmpd="sng" w="9525">
            <a:solidFill>
              <a:srgbClr val="999999"/>
            </a:solidFill>
            <a:prstDash val="solid"/>
            <a:round/>
            <a:headEnd len="med" w="med" type="none"/>
            <a:tailEnd len="med" w="med" type="none"/>
          </a:ln>
        </p:spPr>
      </p:cxnSp>
      <p:sp>
        <p:nvSpPr>
          <p:cNvPr id="688" name="Google Shape;688;p69"/>
          <p:cNvSpPr txBox="1"/>
          <p:nvPr/>
        </p:nvSpPr>
        <p:spPr>
          <a:xfrm>
            <a:off x="358250" y="1030263"/>
            <a:ext cx="6532200" cy="120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Catamaran Medium"/>
                <a:ea typeface="Catamaran Medium"/>
                <a:cs typeface="Catamaran Medium"/>
                <a:sym typeface="Catamaran Medium"/>
              </a:rPr>
              <a:t>         </a:t>
            </a:r>
            <a:endParaRPr sz="1200">
              <a:solidFill>
                <a:schemeClr val="dk1"/>
              </a:solidFill>
              <a:latin typeface="Onest"/>
              <a:ea typeface="Onest"/>
              <a:cs typeface="Onest"/>
              <a:sym typeface="Onest"/>
            </a:endParaRPr>
          </a:p>
        </p:txBody>
      </p:sp>
      <p:pic>
        <p:nvPicPr>
          <p:cNvPr id="689" name="Google Shape;689;p69"/>
          <p:cNvPicPr preferRelativeResize="0"/>
          <p:nvPr/>
        </p:nvPicPr>
        <p:blipFill>
          <a:blip r:embed="rId4">
            <a:alphaModFix/>
          </a:blip>
          <a:stretch>
            <a:fillRect/>
          </a:stretch>
        </p:blipFill>
        <p:spPr>
          <a:xfrm>
            <a:off x="424938" y="896237"/>
            <a:ext cx="324876" cy="324876"/>
          </a:xfrm>
          <a:prstGeom prst="rect">
            <a:avLst/>
          </a:prstGeom>
          <a:noFill/>
          <a:ln>
            <a:noFill/>
          </a:ln>
        </p:spPr>
      </p:pic>
      <p:pic>
        <p:nvPicPr>
          <p:cNvPr id="690" name="Google Shape;690;p69"/>
          <p:cNvPicPr preferRelativeResize="0"/>
          <p:nvPr/>
        </p:nvPicPr>
        <p:blipFill>
          <a:blip r:embed="rId4">
            <a:alphaModFix/>
          </a:blip>
          <a:stretch>
            <a:fillRect/>
          </a:stretch>
        </p:blipFill>
        <p:spPr>
          <a:xfrm>
            <a:off x="416888" y="1355150"/>
            <a:ext cx="324876" cy="324876"/>
          </a:xfrm>
          <a:prstGeom prst="rect">
            <a:avLst/>
          </a:prstGeom>
          <a:noFill/>
          <a:ln>
            <a:noFill/>
          </a:ln>
        </p:spPr>
      </p:pic>
      <p:sp>
        <p:nvSpPr>
          <p:cNvPr id="691" name="Google Shape;691;p69"/>
          <p:cNvSpPr txBox="1"/>
          <p:nvPr/>
        </p:nvSpPr>
        <p:spPr>
          <a:xfrm>
            <a:off x="810675" y="1376563"/>
            <a:ext cx="53457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Catamaran Medium"/>
                <a:ea typeface="Catamaran Medium"/>
                <a:cs typeface="Catamaran Medium"/>
                <a:sym typeface="Catamaran Medium"/>
              </a:rPr>
              <a:t>Handles Arbitrary Image sizes and resolutions</a:t>
            </a:r>
            <a:endParaRPr sz="1200">
              <a:latin typeface="Catamaran Medium"/>
              <a:ea typeface="Catamaran Medium"/>
              <a:cs typeface="Catamaran Medium"/>
              <a:sym typeface="Catamaran Medium"/>
            </a:endParaRPr>
          </a:p>
        </p:txBody>
      </p:sp>
      <p:pic>
        <p:nvPicPr>
          <p:cNvPr id="692" name="Google Shape;692;p69"/>
          <p:cNvPicPr preferRelativeResize="0"/>
          <p:nvPr/>
        </p:nvPicPr>
        <p:blipFill>
          <a:blip r:embed="rId4">
            <a:alphaModFix/>
          </a:blip>
          <a:stretch>
            <a:fillRect/>
          </a:stretch>
        </p:blipFill>
        <p:spPr>
          <a:xfrm>
            <a:off x="416888" y="1814062"/>
            <a:ext cx="324876" cy="324876"/>
          </a:xfrm>
          <a:prstGeom prst="rect">
            <a:avLst/>
          </a:prstGeom>
          <a:noFill/>
          <a:ln>
            <a:noFill/>
          </a:ln>
        </p:spPr>
      </p:pic>
      <p:sp>
        <p:nvSpPr>
          <p:cNvPr id="693" name="Google Shape;693;p69"/>
          <p:cNvSpPr txBox="1"/>
          <p:nvPr/>
        </p:nvSpPr>
        <p:spPr>
          <a:xfrm>
            <a:off x="810675" y="961300"/>
            <a:ext cx="53457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Catamaran Medium"/>
                <a:ea typeface="Catamaran Medium"/>
                <a:cs typeface="Catamaran Medium"/>
                <a:sym typeface="Catamaran Medium"/>
              </a:rPr>
              <a:t>Advanced multimodal architecture</a:t>
            </a:r>
            <a:endParaRPr sz="1200">
              <a:latin typeface="Catamaran Medium"/>
              <a:ea typeface="Catamaran Medium"/>
              <a:cs typeface="Catamaran Medium"/>
              <a:sym typeface="Catamaran Medium"/>
            </a:endParaRPr>
          </a:p>
        </p:txBody>
      </p:sp>
      <p:sp>
        <p:nvSpPr>
          <p:cNvPr id="694" name="Google Shape;694;p69"/>
          <p:cNvSpPr txBox="1"/>
          <p:nvPr/>
        </p:nvSpPr>
        <p:spPr>
          <a:xfrm>
            <a:off x="776575" y="1791838"/>
            <a:ext cx="5248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Catamaran Medium"/>
                <a:ea typeface="Catamaran Medium"/>
                <a:cs typeface="Catamaran Medium"/>
                <a:sym typeface="Catamaran Medium"/>
              </a:rPr>
              <a:t>Positional understanding across text, visual, and video domains</a:t>
            </a:r>
            <a:endParaRPr sz="1200">
              <a:latin typeface="Catamaran Medium"/>
              <a:ea typeface="Catamaran Medium"/>
              <a:cs typeface="Catamaran Medium"/>
              <a:sym typeface="Catamaran Medium"/>
            </a:endParaRPr>
          </a:p>
        </p:txBody>
      </p:sp>
      <p:pic>
        <p:nvPicPr>
          <p:cNvPr id="695" name="Google Shape;695;p69"/>
          <p:cNvPicPr preferRelativeResize="0"/>
          <p:nvPr/>
        </p:nvPicPr>
        <p:blipFill>
          <a:blip r:embed="rId5">
            <a:alphaModFix/>
          </a:blip>
          <a:stretch>
            <a:fillRect/>
          </a:stretch>
        </p:blipFill>
        <p:spPr>
          <a:xfrm>
            <a:off x="1278050" y="2344114"/>
            <a:ext cx="714600" cy="511301"/>
          </a:xfrm>
          <a:prstGeom prst="rect">
            <a:avLst/>
          </a:prstGeom>
          <a:noFill/>
          <a:ln>
            <a:noFill/>
          </a:ln>
        </p:spPr>
      </p:pic>
      <p:sp>
        <p:nvSpPr>
          <p:cNvPr id="696" name="Google Shape;696;p69"/>
          <p:cNvSpPr txBox="1"/>
          <p:nvPr/>
        </p:nvSpPr>
        <p:spPr>
          <a:xfrm>
            <a:off x="8784450" y="4774200"/>
            <a:ext cx="3597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lt1"/>
                </a:solidFill>
                <a:latin typeface="Onest"/>
                <a:ea typeface="Onest"/>
                <a:cs typeface="Onest"/>
                <a:sym typeface="Onest"/>
              </a:rPr>
              <a:t>19</a:t>
            </a:r>
            <a:endParaRPr sz="1200">
              <a:solidFill>
                <a:schemeClr val="lt1"/>
              </a:solidFill>
              <a:latin typeface="Onest"/>
              <a:ea typeface="Onest"/>
              <a:cs typeface="Onest"/>
              <a:sym typeface="Onest"/>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0" name="Shape 700"/>
        <p:cNvGrpSpPr/>
        <p:nvPr/>
      </p:nvGrpSpPr>
      <p:grpSpPr>
        <a:xfrm>
          <a:off x="0" y="0"/>
          <a:ext cx="0" cy="0"/>
          <a:chOff x="0" y="0"/>
          <a:chExt cx="0" cy="0"/>
        </a:xfrm>
      </p:grpSpPr>
      <p:pic>
        <p:nvPicPr>
          <p:cNvPr id="701" name="Google Shape;701;p70"/>
          <p:cNvPicPr preferRelativeResize="0"/>
          <p:nvPr/>
        </p:nvPicPr>
        <p:blipFill>
          <a:blip r:embed="rId3">
            <a:alphaModFix/>
          </a:blip>
          <a:stretch>
            <a:fillRect/>
          </a:stretch>
        </p:blipFill>
        <p:spPr>
          <a:xfrm>
            <a:off x="874213" y="961054"/>
            <a:ext cx="6710175" cy="4023121"/>
          </a:xfrm>
          <a:prstGeom prst="rect">
            <a:avLst/>
          </a:prstGeom>
          <a:noFill/>
          <a:ln>
            <a:noFill/>
          </a:ln>
        </p:spPr>
      </p:pic>
      <p:pic>
        <p:nvPicPr>
          <p:cNvPr id="702" name="Google Shape;702;p70"/>
          <p:cNvPicPr preferRelativeResize="0"/>
          <p:nvPr/>
        </p:nvPicPr>
        <p:blipFill>
          <a:blip r:embed="rId4">
            <a:alphaModFix/>
          </a:blip>
          <a:stretch>
            <a:fillRect/>
          </a:stretch>
        </p:blipFill>
        <p:spPr>
          <a:xfrm>
            <a:off x="1092500" y="1513175"/>
            <a:ext cx="508918" cy="433250"/>
          </a:xfrm>
          <a:prstGeom prst="rect">
            <a:avLst/>
          </a:prstGeom>
          <a:noFill/>
          <a:ln>
            <a:noFill/>
          </a:ln>
        </p:spPr>
      </p:pic>
      <p:sp>
        <p:nvSpPr>
          <p:cNvPr id="703" name="Google Shape;703;p70"/>
          <p:cNvSpPr/>
          <p:nvPr/>
        </p:nvSpPr>
        <p:spPr>
          <a:xfrm rot="1029340">
            <a:off x="3781328" y="608604"/>
            <a:ext cx="312454" cy="300527"/>
          </a:xfrm>
          <a:custGeom>
            <a:rect b="b" l="l" r="r" t="t"/>
            <a:pathLst>
              <a:path extrusionOk="0" h="17883" w="13659">
                <a:moveTo>
                  <a:pt x="6026" y="1"/>
                </a:moveTo>
                <a:lnTo>
                  <a:pt x="7644" y="1229"/>
                </a:lnTo>
                <a:cubicBezTo>
                  <a:pt x="6336" y="1768"/>
                  <a:pt x="5131" y="2548"/>
                  <a:pt x="4109" y="3536"/>
                </a:cubicBezTo>
                <a:cubicBezTo>
                  <a:pt x="2767" y="4787"/>
                  <a:pt x="1745" y="6347"/>
                  <a:pt x="1148" y="8081"/>
                </a:cubicBezTo>
                <a:cubicBezTo>
                  <a:pt x="1" y="11512"/>
                  <a:pt x="701" y="15254"/>
                  <a:pt x="2698" y="17882"/>
                </a:cubicBezTo>
                <a:cubicBezTo>
                  <a:pt x="1206" y="14944"/>
                  <a:pt x="1332" y="11409"/>
                  <a:pt x="2801" y="8804"/>
                </a:cubicBezTo>
                <a:cubicBezTo>
                  <a:pt x="3524" y="7518"/>
                  <a:pt x="4546" y="6428"/>
                  <a:pt x="5785" y="5636"/>
                </a:cubicBezTo>
                <a:cubicBezTo>
                  <a:pt x="6749" y="5005"/>
                  <a:pt x="7828" y="4568"/>
                  <a:pt x="8964" y="4362"/>
                </a:cubicBezTo>
                <a:lnTo>
                  <a:pt x="8964" y="4362"/>
                </a:lnTo>
                <a:lnTo>
                  <a:pt x="8620" y="6003"/>
                </a:lnTo>
                <a:lnTo>
                  <a:pt x="13658" y="678"/>
                </a:lnTo>
                <a:lnTo>
                  <a:pt x="6026" y="1"/>
                </a:lnTo>
                <a:close/>
              </a:path>
            </a:pathLst>
          </a:custGeom>
          <a:solidFill>
            <a:srgbClr val="9E9E9E"/>
          </a:solidFill>
          <a:ln cap="flat" cmpd="sng" w="9525">
            <a:solidFill>
              <a:srgbClr val="C2C2C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70"/>
          <p:cNvSpPr txBox="1"/>
          <p:nvPr/>
        </p:nvSpPr>
        <p:spPr>
          <a:xfrm>
            <a:off x="4131213" y="478513"/>
            <a:ext cx="3709800" cy="35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rgbClr val="434343"/>
                </a:solidFill>
                <a:latin typeface="Catamaran"/>
                <a:ea typeface="Catamaran"/>
                <a:cs typeface="Catamaran"/>
                <a:sym typeface="Catamaran"/>
              </a:rPr>
              <a:t>U</a:t>
            </a:r>
            <a:r>
              <a:rPr b="1" lang="en" sz="1100">
                <a:solidFill>
                  <a:srgbClr val="434343"/>
                </a:solidFill>
                <a:latin typeface="Catamaran"/>
                <a:ea typeface="Catamaran"/>
                <a:cs typeface="Catamaran"/>
                <a:sym typeface="Catamaran"/>
              </a:rPr>
              <a:t>nderstands the X-Ray image </a:t>
            </a:r>
            <a:endParaRPr b="1" sz="1100">
              <a:solidFill>
                <a:srgbClr val="434343"/>
              </a:solidFill>
              <a:latin typeface="Catamaran"/>
              <a:ea typeface="Catamaran"/>
              <a:cs typeface="Catamaran"/>
              <a:sym typeface="Catamaran"/>
            </a:endParaRPr>
          </a:p>
          <a:p>
            <a:pPr indent="0" lvl="0" marL="0" rtl="0" algn="l">
              <a:spcBef>
                <a:spcPts val="0"/>
              </a:spcBef>
              <a:spcAft>
                <a:spcPts val="0"/>
              </a:spcAft>
              <a:buNone/>
            </a:pPr>
            <a:r>
              <a:rPr b="1" lang="en" sz="1100">
                <a:solidFill>
                  <a:srgbClr val="434343"/>
                </a:solidFill>
                <a:latin typeface="Catamaran"/>
                <a:ea typeface="Catamaran"/>
                <a:cs typeface="Catamaran"/>
                <a:sym typeface="Catamaran"/>
              </a:rPr>
              <a:t>just as a radiologist would.</a:t>
            </a:r>
            <a:endParaRPr b="1" sz="1100">
              <a:solidFill>
                <a:srgbClr val="434343"/>
              </a:solidFill>
              <a:latin typeface="Catamaran"/>
              <a:ea typeface="Catamaran"/>
              <a:cs typeface="Catamaran"/>
              <a:sym typeface="Catamaran"/>
            </a:endParaRPr>
          </a:p>
        </p:txBody>
      </p:sp>
      <p:sp>
        <p:nvSpPr>
          <p:cNvPr id="705" name="Google Shape;705;p70"/>
          <p:cNvSpPr/>
          <p:nvPr/>
        </p:nvSpPr>
        <p:spPr>
          <a:xfrm rot="2871691">
            <a:off x="5193365" y="1337118"/>
            <a:ext cx="312452" cy="300514"/>
          </a:xfrm>
          <a:custGeom>
            <a:rect b="b" l="l" r="r" t="t"/>
            <a:pathLst>
              <a:path extrusionOk="0" h="17883" w="13659">
                <a:moveTo>
                  <a:pt x="6026" y="1"/>
                </a:moveTo>
                <a:lnTo>
                  <a:pt x="7644" y="1229"/>
                </a:lnTo>
                <a:cubicBezTo>
                  <a:pt x="6336" y="1768"/>
                  <a:pt x="5131" y="2548"/>
                  <a:pt x="4109" y="3536"/>
                </a:cubicBezTo>
                <a:cubicBezTo>
                  <a:pt x="2767" y="4787"/>
                  <a:pt x="1745" y="6347"/>
                  <a:pt x="1148" y="8081"/>
                </a:cubicBezTo>
                <a:cubicBezTo>
                  <a:pt x="1" y="11512"/>
                  <a:pt x="701" y="15254"/>
                  <a:pt x="2698" y="17882"/>
                </a:cubicBezTo>
                <a:cubicBezTo>
                  <a:pt x="1206" y="14944"/>
                  <a:pt x="1332" y="11409"/>
                  <a:pt x="2801" y="8804"/>
                </a:cubicBezTo>
                <a:cubicBezTo>
                  <a:pt x="3524" y="7518"/>
                  <a:pt x="4546" y="6428"/>
                  <a:pt x="5785" y="5636"/>
                </a:cubicBezTo>
                <a:cubicBezTo>
                  <a:pt x="6749" y="5005"/>
                  <a:pt x="7828" y="4568"/>
                  <a:pt x="8964" y="4362"/>
                </a:cubicBezTo>
                <a:lnTo>
                  <a:pt x="8964" y="4362"/>
                </a:lnTo>
                <a:lnTo>
                  <a:pt x="8620" y="6003"/>
                </a:lnTo>
                <a:lnTo>
                  <a:pt x="13658" y="678"/>
                </a:lnTo>
                <a:lnTo>
                  <a:pt x="6026" y="1"/>
                </a:lnTo>
                <a:close/>
              </a:path>
            </a:pathLst>
          </a:custGeom>
          <a:solidFill>
            <a:srgbClr val="F6B26B"/>
          </a:solidFill>
          <a:ln cap="flat" cmpd="sng" w="9525">
            <a:solidFill>
              <a:srgbClr val="C2C2C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06" name="Google Shape;706;p70"/>
          <p:cNvPicPr preferRelativeResize="0"/>
          <p:nvPr/>
        </p:nvPicPr>
        <p:blipFill>
          <a:blip r:embed="rId5">
            <a:alphaModFix/>
          </a:blip>
          <a:stretch>
            <a:fillRect/>
          </a:stretch>
        </p:blipFill>
        <p:spPr>
          <a:xfrm>
            <a:off x="6038513" y="565200"/>
            <a:ext cx="387350" cy="387350"/>
          </a:xfrm>
          <a:prstGeom prst="rect">
            <a:avLst/>
          </a:prstGeom>
          <a:noFill/>
          <a:ln>
            <a:noFill/>
          </a:ln>
        </p:spPr>
      </p:pic>
      <p:sp>
        <p:nvSpPr>
          <p:cNvPr id="707" name="Google Shape;707;p70"/>
          <p:cNvSpPr txBox="1"/>
          <p:nvPr/>
        </p:nvSpPr>
        <p:spPr>
          <a:xfrm>
            <a:off x="5448438" y="1380550"/>
            <a:ext cx="24597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rgbClr val="434343"/>
                </a:solidFill>
                <a:latin typeface="Catamaran"/>
                <a:ea typeface="Catamaran"/>
                <a:cs typeface="Catamaran"/>
                <a:sym typeface="Catamaran"/>
              </a:rPr>
              <a:t>Translates image data and combines it with text data to make sense of both</a:t>
            </a:r>
            <a:endParaRPr b="1" sz="1000">
              <a:solidFill>
                <a:srgbClr val="434343"/>
              </a:solidFill>
              <a:latin typeface="Catamaran"/>
              <a:ea typeface="Catamaran"/>
              <a:cs typeface="Catamaran"/>
              <a:sym typeface="Catamaran"/>
            </a:endParaRPr>
          </a:p>
        </p:txBody>
      </p:sp>
      <p:sp>
        <p:nvSpPr>
          <p:cNvPr id="708" name="Google Shape;708;p70"/>
          <p:cNvSpPr txBox="1"/>
          <p:nvPr/>
        </p:nvSpPr>
        <p:spPr>
          <a:xfrm>
            <a:off x="968063" y="3876175"/>
            <a:ext cx="1983600" cy="356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en" sz="1000">
                <a:solidFill>
                  <a:srgbClr val="434343"/>
                </a:solidFill>
                <a:latin typeface="Catamaran"/>
                <a:ea typeface="Catamaran"/>
                <a:cs typeface="Catamaran"/>
                <a:sym typeface="Catamaran"/>
              </a:rPr>
              <a:t>Instructs to communicate in the personalized style of the doctor.</a:t>
            </a:r>
            <a:endParaRPr b="1" sz="1000">
              <a:solidFill>
                <a:srgbClr val="434343"/>
              </a:solidFill>
              <a:latin typeface="Catamaran"/>
              <a:ea typeface="Catamaran"/>
              <a:cs typeface="Catamaran"/>
              <a:sym typeface="Catamaran"/>
            </a:endParaRPr>
          </a:p>
          <a:p>
            <a:pPr indent="0" lvl="0" marL="0" rtl="0" algn="l">
              <a:spcBef>
                <a:spcPts val="1200"/>
              </a:spcBef>
              <a:spcAft>
                <a:spcPts val="0"/>
              </a:spcAft>
              <a:buNone/>
            </a:pPr>
            <a:r>
              <a:t/>
            </a:r>
            <a:endParaRPr b="1" sz="1100">
              <a:solidFill>
                <a:srgbClr val="434343"/>
              </a:solidFill>
              <a:latin typeface="Catamaran"/>
              <a:ea typeface="Catamaran"/>
              <a:cs typeface="Catamaran"/>
              <a:sym typeface="Catamaran"/>
            </a:endParaRPr>
          </a:p>
        </p:txBody>
      </p:sp>
      <p:sp>
        <p:nvSpPr>
          <p:cNvPr id="709" name="Google Shape;709;p70"/>
          <p:cNvSpPr/>
          <p:nvPr/>
        </p:nvSpPr>
        <p:spPr>
          <a:xfrm rot="-2699667">
            <a:off x="2663767" y="3855468"/>
            <a:ext cx="350025" cy="188038"/>
          </a:xfrm>
          <a:custGeom>
            <a:rect b="b" l="l" r="r" t="t"/>
            <a:pathLst>
              <a:path extrusionOk="0" h="7393" w="9596">
                <a:moveTo>
                  <a:pt x="5372" y="1"/>
                </a:moveTo>
                <a:cubicBezTo>
                  <a:pt x="4832" y="12"/>
                  <a:pt x="4316" y="116"/>
                  <a:pt x="3822" y="299"/>
                </a:cubicBezTo>
                <a:cubicBezTo>
                  <a:pt x="3501" y="426"/>
                  <a:pt x="3202" y="575"/>
                  <a:pt x="2927" y="758"/>
                </a:cubicBezTo>
                <a:cubicBezTo>
                  <a:pt x="2640" y="954"/>
                  <a:pt x="2387" y="1172"/>
                  <a:pt x="2158" y="1424"/>
                </a:cubicBezTo>
                <a:cubicBezTo>
                  <a:pt x="1951" y="1654"/>
                  <a:pt x="1779" y="1895"/>
                  <a:pt x="1630" y="2170"/>
                </a:cubicBezTo>
                <a:cubicBezTo>
                  <a:pt x="1366" y="1906"/>
                  <a:pt x="1090" y="678"/>
                  <a:pt x="1090" y="678"/>
                </a:cubicBezTo>
                <a:cubicBezTo>
                  <a:pt x="1090" y="793"/>
                  <a:pt x="0" y="5728"/>
                  <a:pt x="0" y="5728"/>
                </a:cubicBezTo>
                <a:lnTo>
                  <a:pt x="4637" y="3811"/>
                </a:lnTo>
                <a:cubicBezTo>
                  <a:pt x="4603" y="3811"/>
                  <a:pt x="3684" y="3811"/>
                  <a:pt x="3156" y="3479"/>
                </a:cubicBezTo>
                <a:cubicBezTo>
                  <a:pt x="3329" y="3387"/>
                  <a:pt x="3501" y="3283"/>
                  <a:pt x="3673" y="3192"/>
                </a:cubicBezTo>
                <a:cubicBezTo>
                  <a:pt x="3845" y="3088"/>
                  <a:pt x="4017" y="3008"/>
                  <a:pt x="4189" y="2939"/>
                </a:cubicBezTo>
                <a:cubicBezTo>
                  <a:pt x="4350" y="2870"/>
                  <a:pt x="4511" y="2801"/>
                  <a:pt x="4683" y="2756"/>
                </a:cubicBezTo>
                <a:cubicBezTo>
                  <a:pt x="4912" y="2687"/>
                  <a:pt x="5165" y="2652"/>
                  <a:pt x="5406" y="2641"/>
                </a:cubicBezTo>
                <a:cubicBezTo>
                  <a:pt x="5528" y="2627"/>
                  <a:pt x="5650" y="2621"/>
                  <a:pt x="5773" y="2621"/>
                </a:cubicBezTo>
                <a:cubicBezTo>
                  <a:pt x="5960" y="2621"/>
                  <a:pt x="6148" y="2636"/>
                  <a:pt x="6336" y="2664"/>
                </a:cubicBezTo>
                <a:cubicBezTo>
                  <a:pt x="6600" y="2710"/>
                  <a:pt x="6852" y="2790"/>
                  <a:pt x="7105" y="2905"/>
                </a:cubicBezTo>
                <a:cubicBezTo>
                  <a:pt x="7392" y="3054"/>
                  <a:pt x="7655" y="3249"/>
                  <a:pt x="7862" y="3479"/>
                </a:cubicBezTo>
                <a:cubicBezTo>
                  <a:pt x="8103" y="3743"/>
                  <a:pt x="8287" y="4064"/>
                  <a:pt x="8379" y="4408"/>
                </a:cubicBezTo>
                <a:cubicBezTo>
                  <a:pt x="8585" y="5154"/>
                  <a:pt x="8482" y="5958"/>
                  <a:pt x="8092" y="6623"/>
                </a:cubicBezTo>
                <a:cubicBezTo>
                  <a:pt x="7919" y="6922"/>
                  <a:pt x="7701" y="7174"/>
                  <a:pt x="7437" y="7392"/>
                </a:cubicBezTo>
                <a:cubicBezTo>
                  <a:pt x="7782" y="7266"/>
                  <a:pt x="8092" y="7082"/>
                  <a:pt x="8356" y="6853"/>
                </a:cubicBezTo>
                <a:cubicBezTo>
                  <a:pt x="8700" y="6554"/>
                  <a:pt x="8975" y="6199"/>
                  <a:pt x="9170" y="5786"/>
                </a:cubicBezTo>
                <a:cubicBezTo>
                  <a:pt x="9400" y="5326"/>
                  <a:pt x="9538" y="4821"/>
                  <a:pt x="9572" y="4305"/>
                </a:cubicBezTo>
                <a:cubicBezTo>
                  <a:pt x="9595" y="3743"/>
                  <a:pt x="9492" y="3180"/>
                  <a:pt x="9262" y="2664"/>
                </a:cubicBezTo>
                <a:cubicBezTo>
                  <a:pt x="9044" y="2159"/>
                  <a:pt x="8734" y="1700"/>
                  <a:pt x="8344" y="1321"/>
                </a:cubicBezTo>
                <a:cubicBezTo>
                  <a:pt x="7988" y="977"/>
                  <a:pt x="7598" y="690"/>
                  <a:pt x="7162" y="472"/>
                </a:cubicBezTo>
                <a:cubicBezTo>
                  <a:pt x="6818" y="299"/>
                  <a:pt x="6450" y="162"/>
                  <a:pt x="6072" y="81"/>
                </a:cubicBezTo>
                <a:cubicBezTo>
                  <a:pt x="5842" y="35"/>
                  <a:pt x="5601" y="1"/>
                  <a:pt x="5372" y="1"/>
                </a:cubicBezTo>
                <a:close/>
              </a:path>
            </a:pathLst>
          </a:custGeom>
          <a:solidFill>
            <a:srgbClr val="B6D7A8"/>
          </a:solidFill>
          <a:ln cap="flat" cmpd="sng" w="9525">
            <a:solidFill>
              <a:srgbClr val="C2C2C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70"/>
          <p:cNvSpPr/>
          <p:nvPr/>
        </p:nvSpPr>
        <p:spPr>
          <a:xfrm rot="514709">
            <a:off x="5689728" y="2486147"/>
            <a:ext cx="326448" cy="323607"/>
          </a:xfrm>
          <a:custGeom>
            <a:rect b="b" l="l" r="r" t="t"/>
            <a:pathLst>
              <a:path extrusionOk="0" h="17883" w="13659">
                <a:moveTo>
                  <a:pt x="6026" y="1"/>
                </a:moveTo>
                <a:lnTo>
                  <a:pt x="7644" y="1229"/>
                </a:lnTo>
                <a:cubicBezTo>
                  <a:pt x="6336" y="1768"/>
                  <a:pt x="5131" y="2548"/>
                  <a:pt x="4109" y="3536"/>
                </a:cubicBezTo>
                <a:cubicBezTo>
                  <a:pt x="2767" y="4787"/>
                  <a:pt x="1745" y="6347"/>
                  <a:pt x="1148" y="8081"/>
                </a:cubicBezTo>
                <a:cubicBezTo>
                  <a:pt x="1" y="11512"/>
                  <a:pt x="701" y="15254"/>
                  <a:pt x="2698" y="17882"/>
                </a:cubicBezTo>
                <a:cubicBezTo>
                  <a:pt x="1206" y="14944"/>
                  <a:pt x="1332" y="11409"/>
                  <a:pt x="2801" y="8804"/>
                </a:cubicBezTo>
                <a:cubicBezTo>
                  <a:pt x="3524" y="7518"/>
                  <a:pt x="4546" y="6428"/>
                  <a:pt x="5785" y="5636"/>
                </a:cubicBezTo>
                <a:cubicBezTo>
                  <a:pt x="6749" y="5005"/>
                  <a:pt x="7828" y="4568"/>
                  <a:pt x="8964" y="4362"/>
                </a:cubicBezTo>
                <a:lnTo>
                  <a:pt x="8964" y="4362"/>
                </a:lnTo>
                <a:lnTo>
                  <a:pt x="8620" y="6003"/>
                </a:lnTo>
                <a:lnTo>
                  <a:pt x="13658" y="678"/>
                </a:lnTo>
                <a:lnTo>
                  <a:pt x="6026" y="1"/>
                </a:lnTo>
                <a:close/>
              </a:path>
            </a:pathLst>
          </a:custGeom>
          <a:solidFill>
            <a:srgbClr val="B4A7D6"/>
          </a:solidFill>
          <a:ln cap="flat" cmpd="sng" w="9525">
            <a:solidFill>
              <a:srgbClr val="C2C2C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70"/>
          <p:cNvSpPr txBox="1"/>
          <p:nvPr/>
        </p:nvSpPr>
        <p:spPr>
          <a:xfrm>
            <a:off x="6038513" y="2301150"/>
            <a:ext cx="23265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solidFill>
                  <a:srgbClr val="434343"/>
                </a:solidFill>
                <a:latin typeface="Catamaran"/>
                <a:ea typeface="Catamaran"/>
                <a:cs typeface="Catamaran"/>
                <a:sym typeface="Catamaran"/>
              </a:rPr>
              <a:t>A skilled assistant that emulates  the radiologist’s tone</a:t>
            </a:r>
            <a:endParaRPr b="1" sz="1100">
              <a:solidFill>
                <a:srgbClr val="434343"/>
              </a:solidFill>
              <a:latin typeface="Catamaran"/>
              <a:ea typeface="Catamaran"/>
              <a:cs typeface="Catamaran"/>
              <a:sym typeface="Catamaran"/>
            </a:endParaRPr>
          </a:p>
        </p:txBody>
      </p:sp>
      <p:pic>
        <p:nvPicPr>
          <p:cNvPr id="712" name="Google Shape;712;p70"/>
          <p:cNvPicPr preferRelativeResize="0"/>
          <p:nvPr/>
        </p:nvPicPr>
        <p:blipFill>
          <a:blip r:embed="rId6">
            <a:alphaModFix/>
          </a:blip>
          <a:stretch>
            <a:fillRect/>
          </a:stretch>
        </p:blipFill>
        <p:spPr>
          <a:xfrm>
            <a:off x="7698063" y="1389838"/>
            <a:ext cx="545293" cy="356700"/>
          </a:xfrm>
          <a:prstGeom prst="rect">
            <a:avLst/>
          </a:prstGeom>
          <a:noFill/>
          <a:ln>
            <a:noFill/>
          </a:ln>
        </p:spPr>
      </p:pic>
      <p:pic>
        <p:nvPicPr>
          <p:cNvPr id="713" name="Google Shape;713;p70"/>
          <p:cNvPicPr preferRelativeResize="0"/>
          <p:nvPr/>
        </p:nvPicPr>
        <p:blipFill>
          <a:blip r:embed="rId7">
            <a:alphaModFix/>
          </a:blip>
          <a:stretch>
            <a:fillRect/>
          </a:stretch>
        </p:blipFill>
        <p:spPr>
          <a:xfrm>
            <a:off x="8160163" y="2333798"/>
            <a:ext cx="371174" cy="371154"/>
          </a:xfrm>
          <a:prstGeom prst="rect">
            <a:avLst/>
          </a:prstGeom>
          <a:noFill/>
          <a:ln>
            <a:noFill/>
          </a:ln>
        </p:spPr>
      </p:pic>
      <p:sp>
        <p:nvSpPr>
          <p:cNvPr id="714" name="Google Shape;714;p70"/>
          <p:cNvSpPr txBox="1"/>
          <p:nvPr/>
        </p:nvSpPr>
        <p:spPr>
          <a:xfrm>
            <a:off x="2882250" y="-4300"/>
            <a:ext cx="3013500" cy="43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rgbClr val="26529E"/>
                </a:solidFill>
                <a:latin typeface="Catamaran"/>
                <a:ea typeface="Catamaran"/>
                <a:cs typeface="Catamaran"/>
                <a:sym typeface="Catamaran"/>
              </a:rPr>
              <a:t>How to train your VLM</a:t>
            </a:r>
            <a:endParaRPr b="1" sz="2000">
              <a:solidFill>
                <a:srgbClr val="26529E"/>
              </a:solidFill>
              <a:latin typeface="Catamaran"/>
              <a:ea typeface="Catamaran"/>
              <a:cs typeface="Catamaran"/>
              <a:sym typeface="Catamaran"/>
            </a:endParaRPr>
          </a:p>
        </p:txBody>
      </p:sp>
      <p:sp>
        <p:nvSpPr>
          <p:cNvPr id="715" name="Google Shape;715;p70"/>
          <p:cNvSpPr/>
          <p:nvPr/>
        </p:nvSpPr>
        <p:spPr>
          <a:xfrm>
            <a:off x="7442625" y="699725"/>
            <a:ext cx="255600" cy="181800"/>
          </a:xfrm>
          <a:prstGeom prst="rect">
            <a:avLst/>
          </a:prstGeom>
          <a:solidFill>
            <a:srgbClr val="E06666"/>
          </a:solidFill>
          <a:ln cap="flat" cmpd="sng" w="952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nest"/>
              <a:ea typeface="Onest"/>
              <a:cs typeface="Onest"/>
              <a:sym typeface="Onest"/>
            </a:endParaRPr>
          </a:p>
        </p:txBody>
      </p:sp>
      <p:sp>
        <p:nvSpPr>
          <p:cNvPr id="716" name="Google Shape;716;p70"/>
          <p:cNvSpPr/>
          <p:nvPr/>
        </p:nvSpPr>
        <p:spPr>
          <a:xfrm>
            <a:off x="7442625" y="952550"/>
            <a:ext cx="255600" cy="181800"/>
          </a:xfrm>
          <a:prstGeom prst="rect">
            <a:avLst/>
          </a:prstGeom>
          <a:solidFill>
            <a:srgbClr val="3C78D8"/>
          </a:solid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nest"/>
              <a:ea typeface="Onest"/>
              <a:cs typeface="Onest"/>
              <a:sym typeface="Onest"/>
            </a:endParaRPr>
          </a:p>
        </p:txBody>
      </p:sp>
      <p:sp>
        <p:nvSpPr>
          <p:cNvPr id="717" name="Google Shape;717;p70"/>
          <p:cNvSpPr txBox="1"/>
          <p:nvPr/>
        </p:nvSpPr>
        <p:spPr>
          <a:xfrm>
            <a:off x="7698225" y="620800"/>
            <a:ext cx="908700" cy="18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Onest"/>
                <a:ea typeface="Onest"/>
                <a:cs typeface="Onest"/>
                <a:sym typeface="Onest"/>
              </a:rPr>
              <a:t>Trainable</a:t>
            </a:r>
            <a:endParaRPr sz="1200">
              <a:solidFill>
                <a:schemeClr val="dk1"/>
              </a:solidFill>
              <a:latin typeface="Onest"/>
              <a:ea typeface="Onest"/>
              <a:cs typeface="Onest"/>
              <a:sym typeface="Onest"/>
            </a:endParaRPr>
          </a:p>
        </p:txBody>
      </p:sp>
      <p:sp>
        <p:nvSpPr>
          <p:cNvPr id="718" name="Google Shape;718;p70"/>
          <p:cNvSpPr txBox="1"/>
          <p:nvPr/>
        </p:nvSpPr>
        <p:spPr>
          <a:xfrm>
            <a:off x="7698075" y="858800"/>
            <a:ext cx="3000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Onest"/>
                <a:ea typeface="Onest"/>
                <a:cs typeface="Onest"/>
                <a:sym typeface="Onest"/>
              </a:rPr>
              <a:t>Non Trainable</a:t>
            </a:r>
            <a:endParaRPr sz="1200">
              <a:solidFill>
                <a:schemeClr val="dk1"/>
              </a:solidFill>
              <a:latin typeface="Onest"/>
              <a:ea typeface="Onest"/>
              <a:cs typeface="Onest"/>
              <a:sym typeface="Onest"/>
            </a:endParaRPr>
          </a:p>
        </p:txBody>
      </p:sp>
      <p:sp>
        <p:nvSpPr>
          <p:cNvPr id="719" name="Google Shape;719;p70"/>
          <p:cNvSpPr txBox="1"/>
          <p:nvPr/>
        </p:nvSpPr>
        <p:spPr>
          <a:xfrm>
            <a:off x="8784450" y="4774200"/>
            <a:ext cx="4326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Onest"/>
                <a:ea typeface="Onest"/>
                <a:cs typeface="Onest"/>
                <a:sym typeface="Onest"/>
              </a:rPr>
              <a:t>20</a:t>
            </a:r>
            <a:endParaRPr sz="1200">
              <a:solidFill>
                <a:schemeClr val="dk1"/>
              </a:solidFill>
              <a:latin typeface="Onest"/>
              <a:ea typeface="Onest"/>
              <a:cs typeface="Onest"/>
              <a:sym typeface="Onest"/>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3" name="Shape 723"/>
        <p:cNvGrpSpPr/>
        <p:nvPr/>
      </p:nvGrpSpPr>
      <p:grpSpPr>
        <a:xfrm>
          <a:off x="0" y="0"/>
          <a:ext cx="0" cy="0"/>
          <a:chOff x="0" y="0"/>
          <a:chExt cx="0" cy="0"/>
        </a:xfrm>
      </p:grpSpPr>
      <p:pic>
        <p:nvPicPr>
          <p:cNvPr id="724" name="Google Shape;724;p71"/>
          <p:cNvPicPr preferRelativeResize="0"/>
          <p:nvPr/>
        </p:nvPicPr>
        <p:blipFill>
          <a:blip r:embed="rId3">
            <a:alphaModFix/>
          </a:blip>
          <a:stretch>
            <a:fillRect/>
          </a:stretch>
        </p:blipFill>
        <p:spPr>
          <a:xfrm>
            <a:off x="298600" y="1367150"/>
            <a:ext cx="8546800" cy="2751700"/>
          </a:xfrm>
          <a:prstGeom prst="rect">
            <a:avLst/>
          </a:prstGeom>
          <a:noFill/>
          <a:ln>
            <a:noFill/>
          </a:ln>
        </p:spPr>
      </p:pic>
      <p:pic>
        <p:nvPicPr>
          <p:cNvPr id="725" name="Google Shape;725;p71"/>
          <p:cNvPicPr preferRelativeResize="0"/>
          <p:nvPr/>
        </p:nvPicPr>
        <p:blipFill>
          <a:blip r:embed="rId4">
            <a:alphaModFix/>
          </a:blip>
          <a:stretch>
            <a:fillRect/>
          </a:stretch>
        </p:blipFill>
        <p:spPr>
          <a:xfrm>
            <a:off x="3007788" y="882739"/>
            <a:ext cx="267936" cy="267913"/>
          </a:xfrm>
          <a:prstGeom prst="rect">
            <a:avLst/>
          </a:prstGeom>
          <a:noFill/>
          <a:ln>
            <a:noFill/>
          </a:ln>
        </p:spPr>
      </p:pic>
      <p:pic>
        <p:nvPicPr>
          <p:cNvPr id="726" name="Google Shape;726;p71"/>
          <p:cNvPicPr preferRelativeResize="0"/>
          <p:nvPr/>
        </p:nvPicPr>
        <p:blipFill>
          <a:blip r:embed="rId5">
            <a:alphaModFix/>
          </a:blip>
          <a:stretch>
            <a:fillRect/>
          </a:stretch>
        </p:blipFill>
        <p:spPr>
          <a:xfrm>
            <a:off x="3007788" y="4223700"/>
            <a:ext cx="267924" cy="267924"/>
          </a:xfrm>
          <a:prstGeom prst="rect">
            <a:avLst/>
          </a:prstGeom>
          <a:noFill/>
          <a:ln>
            <a:noFill/>
          </a:ln>
        </p:spPr>
      </p:pic>
      <p:pic>
        <p:nvPicPr>
          <p:cNvPr id="727" name="Google Shape;727;p71"/>
          <p:cNvPicPr preferRelativeResize="0"/>
          <p:nvPr/>
        </p:nvPicPr>
        <p:blipFill>
          <a:blip r:embed="rId6">
            <a:alphaModFix/>
          </a:blip>
          <a:stretch>
            <a:fillRect/>
          </a:stretch>
        </p:blipFill>
        <p:spPr>
          <a:xfrm>
            <a:off x="5282688" y="1300550"/>
            <a:ext cx="267900" cy="267900"/>
          </a:xfrm>
          <a:prstGeom prst="rect">
            <a:avLst/>
          </a:prstGeom>
          <a:noFill/>
          <a:ln>
            <a:noFill/>
          </a:ln>
        </p:spPr>
      </p:pic>
      <p:pic>
        <p:nvPicPr>
          <p:cNvPr id="728" name="Google Shape;728;p71"/>
          <p:cNvPicPr preferRelativeResize="0"/>
          <p:nvPr/>
        </p:nvPicPr>
        <p:blipFill>
          <a:blip r:embed="rId7">
            <a:alphaModFix/>
          </a:blip>
          <a:stretch>
            <a:fillRect/>
          </a:stretch>
        </p:blipFill>
        <p:spPr>
          <a:xfrm>
            <a:off x="7216350" y="1568475"/>
            <a:ext cx="309125" cy="309125"/>
          </a:xfrm>
          <a:prstGeom prst="rect">
            <a:avLst/>
          </a:prstGeom>
          <a:noFill/>
          <a:ln>
            <a:noFill/>
          </a:ln>
        </p:spPr>
      </p:pic>
      <p:pic>
        <p:nvPicPr>
          <p:cNvPr id="729" name="Google Shape;729;p71"/>
          <p:cNvPicPr preferRelativeResize="0"/>
          <p:nvPr/>
        </p:nvPicPr>
        <p:blipFill>
          <a:blip r:embed="rId8">
            <a:alphaModFix/>
          </a:blip>
          <a:stretch>
            <a:fillRect/>
          </a:stretch>
        </p:blipFill>
        <p:spPr>
          <a:xfrm>
            <a:off x="6144250" y="1568475"/>
            <a:ext cx="309125" cy="309125"/>
          </a:xfrm>
          <a:prstGeom prst="rect">
            <a:avLst/>
          </a:prstGeom>
          <a:noFill/>
          <a:ln>
            <a:noFill/>
          </a:ln>
        </p:spPr>
      </p:pic>
      <p:sp>
        <p:nvSpPr>
          <p:cNvPr id="730" name="Google Shape;730;p71"/>
          <p:cNvSpPr txBox="1"/>
          <p:nvPr/>
        </p:nvSpPr>
        <p:spPr>
          <a:xfrm>
            <a:off x="5909425" y="1949200"/>
            <a:ext cx="805500" cy="1176600"/>
          </a:xfrm>
          <a:prstGeom prst="rect">
            <a:avLst/>
          </a:prstGeom>
          <a:noFill/>
          <a:ln cap="flat" cmpd="sng" w="19050">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latin typeface="Onest"/>
              <a:ea typeface="Onest"/>
              <a:cs typeface="Onest"/>
              <a:sym typeface="Onest"/>
            </a:endParaRPr>
          </a:p>
        </p:txBody>
      </p:sp>
      <p:sp>
        <p:nvSpPr>
          <p:cNvPr id="731" name="Google Shape;731;p71"/>
          <p:cNvSpPr txBox="1"/>
          <p:nvPr/>
        </p:nvSpPr>
        <p:spPr>
          <a:xfrm>
            <a:off x="298600" y="76200"/>
            <a:ext cx="7983000" cy="507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100">
                <a:solidFill>
                  <a:srgbClr val="26529E"/>
                </a:solidFill>
                <a:latin typeface="Catamaran"/>
                <a:ea typeface="Catamaran"/>
                <a:cs typeface="Catamaran"/>
                <a:sym typeface="Catamaran"/>
              </a:rPr>
              <a:t>R2Gen2 Under the Microscope</a:t>
            </a:r>
            <a:endParaRPr b="1" sz="2100">
              <a:solidFill>
                <a:srgbClr val="26529E"/>
              </a:solidFill>
              <a:latin typeface="Catamaran"/>
              <a:ea typeface="Catamaran"/>
              <a:cs typeface="Catamaran"/>
              <a:sym typeface="Catamaran"/>
            </a:endParaRPr>
          </a:p>
        </p:txBody>
      </p:sp>
      <p:sp>
        <p:nvSpPr>
          <p:cNvPr id="732" name="Google Shape;732;p71"/>
          <p:cNvSpPr txBox="1"/>
          <p:nvPr/>
        </p:nvSpPr>
        <p:spPr>
          <a:xfrm>
            <a:off x="5740631" y="1255375"/>
            <a:ext cx="1242300" cy="241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Catamaran Medium"/>
                <a:ea typeface="Catamaran Medium"/>
                <a:cs typeface="Catamaran Medium"/>
                <a:sym typeface="Catamaran Medium"/>
              </a:rPr>
              <a:t>Output Generation</a:t>
            </a:r>
            <a:endParaRPr sz="1000">
              <a:solidFill>
                <a:schemeClr val="dk1"/>
              </a:solidFill>
              <a:latin typeface="Catamaran Medium"/>
              <a:ea typeface="Catamaran Medium"/>
              <a:cs typeface="Catamaran Medium"/>
              <a:sym typeface="Catamaran Medium"/>
            </a:endParaRPr>
          </a:p>
        </p:txBody>
      </p:sp>
      <p:sp>
        <p:nvSpPr>
          <p:cNvPr id="733" name="Google Shape;733;p71"/>
          <p:cNvSpPr txBox="1"/>
          <p:nvPr/>
        </p:nvSpPr>
        <p:spPr>
          <a:xfrm>
            <a:off x="2672050" y="583150"/>
            <a:ext cx="30000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1"/>
                </a:solidFill>
                <a:latin typeface="Catamaran Medium"/>
                <a:ea typeface="Catamaran Medium"/>
                <a:cs typeface="Catamaran Medium"/>
                <a:sym typeface="Catamaran Medium"/>
              </a:rPr>
              <a:t>Image Preprocessing</a:t>
            </a:r>
            <a:endParaRPr/>
          </a:p>
        </p:txBody>
      </p:sp>
      <p:sp>
        <p:nvSpPr>
          <p:cNvPr id="734" name="Google Shape;734;p71"/>
          <p:cNvSpPr txBox="1"/>
          <p:nvPr/>
        </p:nvSpPr>
        <p:spPr>
          <a:xfrm>
            <a:off x="8784450" y="4774200"/>
            <a:ext cx="4326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Onest"/>
                <a:ea typeface="Onest"/>
                <a:cs typeface="Onest"/>
                <a:sym typeface="Onest"/>
              </a:rPr>
              <a:t>21</a:t>
            </a:r>
            <a:endParaRPr sz="1200">
              <a:solidFill>
                <a:schemeClr val="dk1"/>
              </a:solidFill>
              <a:latin typeface="Onest"/>
              <a:ea typeface="Onest"/>
              <a:cs typeface="Onest"/>
              <a:sym typeface="Onest"/>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8" name="Shape 738"/>
        <p:cNvGrpSpPr/>
        <p:nvPr/>
      </p:nvGrpSpPr>
      <p:grpSpPr>
        <a:xfrm>
          <a:off x="0" y="0"/>
          <a:ext cx="0" cy="0"/>
          <a:chOff x="0" y="0"/>
          <a:chExt cx="0" cy="0"/>
        </a:xfrm>
      </p:grpSpPr>
      <p:sp>
        <p:nvSpPr>
          <p:cNvPr id="739" name="Google Shape;739;p72"/>
          <p:cNvSpPr/>
          <p:nvPr/>
        </p:nvSpPr>
        <p:spPr>
          <a:xfrm>
            <a:off x="0" y="76175"/>
            <a:ext cx="8990100" cy="8316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1200"/>
              </a:spcBef>
              <a:spcAft>
                <a:spcPts val="1200"/>
              </a:spcAft>
              <a:buNone/>
            </a:pPr>
            <a:r>
              <a:rPr lang="en" sz="1600">
                <a:solidFill>
                  <a:srgbClr val="26529E"/>
                </a:solidFill>
                <a:latin typeface="Catamaran Medium"/>
                <a:ea typeface="Catamaran Medium"/>
                <a:cs typeface="Catamaran Medium"/>
                <a:sym typeface="Catamaran Medium"/>
              </a:rPr>
              <a:t>We have </a:t>
            </a:r>
            <a:r>
              <a:rPr b="1" lang="en" sz="1600">
                <a:solidFill>
                  <a:srgbClr val="26529E"/>
                </a:solidFill>
                <a:latin typeface="Catamaran"/>
                <a:ea typeface="Catamaran"/>
                <a:cs typeface="Catamaran"/>
                <a:sym typeface="Catamaran"/>
              </a:rPr>
              <a:t>two specialized models</a:t>
            </a:r>
            <a:r>
              <a:rPr lang="en" sz="1600">
                <a:solidFill>
                  <a:srgbClr val="26529E"/>
                </a:solidFill>
                <a:latin typeface="Catamaran Medium"/>
                <a:ea typeface="Catamaran Medium"/>
                <a:cs typeface="Catamaran Medium"/>
                <a:sym typeface="Catamaran Medium"/>
              </a:rPr>
              <a:t> to streamline the workflow: </a:t>
            </a:r>
            <a:r>
              <a:rPr b="1" lang="en" sz="1600">
                <a:solidFill>
                  <a:srgbClr val="26529E"/>
                </a:solidFill>
                <a:latin typeface="Catamaran"/>
                <a:ea typeface="Catamaran"/>
                <a:cs typeface="Catamaran"/>
                <a:sym typeface="Catamaran"/>
              </a:rPr>
              <a:t>one focused on extracting relevant features</a:t>
            </a:r>
            <a:r>
              <a:rPr lang="en" sz="1600">
                <a:solidFill>
                  <a:srgbClr val="26529E"/>
                </a:solidFill>
                <a:latin typeface="Catamaran Medium"/>
                <a:ea typeface="Catamaran Medium"/>
                <a:cs typeface="Catamaran Medium"/>
                <a:sym typeface="Catamaran Medium"/>
              </a:rPr>
              <a:t> and </a:t>
            </a:r>
            <a:r>
              <a:rPr b="1" lang="en" sz="1600">
                <a:solidFill>
                  <a:srgbClr val="26529E"/>
                </a:solidFill>
                <a:latin typeface="Catamaran"/>
                <a:ea typeface="Catamaran"/>
                <a:cs typeface="Catamaran"/>
                <a:sym typeface="Catamaran"/>
              </a:rPr>
              <a:t>second dedicated to generating detailed reports in the radiologist's personalized tone boosting customization</a:t>
            </a:r>
            <a:r>
              <a:rPr lang="en" sz="1600">
                <a:solidFill>
                  <a:srgbClr val="26529E"/>
                </a:solidFill>
                <a:latin typeface="Catamaran Medium"/>
                <a:ea typeface="Catamaran Medium"/>
                <a:cs typeface="Catamaran Medium"/>
                <a:sym typeface="Catamaran Medium"/>
              </a:rPr>
              <a:t>.</a:t>
            </a:r>
            <a:endParaRPr sz="1600">
              <a:solidFill>
                <a:srgbClr val="26529E"/>
              </a:solidFill>
              <a:latin typeface="Catamaran Medium"/>
              <a:ea typeface="Catamaran Medium"/>
              <a:cs typeface="Catamaran Medium"/>
              <a:sym typeface="Catamaran Medium"/>
            </a:endParaRPr>
          </a:p>
        </p:txBody>
      </p:sp>
      <p:pic>
        <p:nvPicPr>
          <p:cNvPr id="740" name="Google Shape;740;p72"/>
          <p:cNvPicPr preferRelativeResize="0"/>
          <p:nvPr/>
        </p:nvPicPr>
        <p:blipFill>
          <a:blip r:embed="rId3">
            <a:alphaModFix/>
          </a:blip>
          <a:stretch>
            <a:fillRect/>
          </a:stretch>
        </p:blipFill>
        <p:spPr>
          <a:xfrm>
            <a:off x="1738150" y="1454937"/>
            <a:ext cx="1242925" cy="1242925"/>
          </a:xfrm>
          <a:prstGeom prst="rect">
            <a:avLst/>
          </a:prstGeom>
          <a:noFill/>
          <a:ln>
            <a:noFill/>
          </a:ln>
        </p:spPr>
      </p:pic>
      <p:sp>
        <p:nvSpPr>
          <p:cNvPr id="741" name="Google Shape;741;p72"/>
          <p:cNvSpPr txBox="1"/>
          <p:nvPr/>
        </p:nvSpPr>
        <p:spPr>
          <a:xfrm>
            <a:off x="818050" y="2983900"/>
            <a:ext cx="3294900" cy="1062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solidFill>
                  <a:srgbClr val="0942A1"/>
                </a:solidFill>
                <a:latin typeface="Catamaran"/>
                <a:ea typeface="Catamaran"/>
                <a:cs typeface="Catamaran"/>
                <a:sym typeface="Catamaran"/>
              </a:rPr>
              <a:t>Purpose</a:t>
            </a:r>
            <a:r>
              <a:rPr lang="en" sz="1100">
                <a:solidFill>
                  <a:srgbClr val="0942A1"/>
                </a:solidFill>
                <a:latin typeface="Catamaran Medium"/>
                <a:ea typeface="Catamaran Medium"/>
                <a:cs typeface="Catamaran Medium"/>
                <a:sym typeface="Catamaran Medium"/>
              </a:rPr>
              <a:t>: Extract and distill clinical findings from X-rays into structured JSON labels.</a:t>
            </a:r>
            <a:endParaRPr sz="1100">
              <a:solidFill>
                <a:srgbClr val="0942A1"/>
              </a:solidFill>
              <a:latin typeface="Catamaran Medium"/>
              <a:ea typeface="Catamaran Medium"/>
              <a:cs typeface="Catamaran Medium"/>
              <a:sym typeface="Catamaran Medium"/>
            </a:endParaRPr>
          </a:p>
          <a:p>
            <a:pPr indent="0" lvl="0" marL="0" rtl="0" algn="ctr">
              <a:spcBef>
                <a:spcPts val="0"/>
              </a:spcBef>
              <a:spcAft>
                <a:spcPts val="0"/>
              </a:spcAft>
              <a:buNone/>
            </a:pPr>
            <a:r>
              <a:t/>
            </a:r>
            <a:endParaRPr sz="1100">
              <a:solidFill>
                <a:srgbClr val="0942A1"/>
              </a:solidFill>
              <a:latin typeface="Catamaran Medium"/>
              <a:ea typeface="Catamaran Medium"/>
              <a:cs typeface="Catamaran Medium"/>
              <a:sym typeface="Catamaran Medium"/>
            </a:endParaRPr>
          </a:p>
          <a:p>
            <a:pPr indent="0" lvl="0" marL="0" rtl="0" algn="ctr">
              <a:spcBef>
                <a:spcPts val="0"/>
              </a:spcBef>
              <a:spcAft>
                <a:spcPts val="0"/>
              </a:spcAft>
              <a:buNone/>
            </a:pPr>
            <a:r>
              <a:t/>
            </a:r>
            <a:endParaRPr sz="1100">
              <a:solidFill>
                <a:srgbClr val="0942A1"/>
              </a:solidFill>
              <a:latin typeface="Catamaran Medium"/>
              <a:ea typeface="Catamaran Medium"/>
              <a:cs typeface="Catamaran Medium"/>
              <a:sym typeface="Catamaran Medium"/>
            </a:endParaRPr>
          </a:p>
          <a:p>
            <a:pPr indent="0" lvl="0" marL="0" rtl="0" algn="ctr">
              <a:spcBef>
                <a:spcPts val="0"/>
              </a:spcBef>
              <a:spcAft>
                <a:spcPts val="0"/>
              </a:spcAft>
              <a:buNone/>
            </a:pPr>
            <a:r>
              <a:rPr b="1" lang="en" sz="1200">
                <a:solidFill>
                  <a:srgbClr val="0942A1"/>
                </a:solidFill>
                <a:latin typeface="Catamaran"/>
                <a:ea typeface="Catamaran"/>
                <a:cs typeface="Catamaran"/>
                <a:sym typeface="Catamaran"/>
              </a:rPr>
              <a:t>Use</a:t>
            </a:r>
            <a:r>
              <a:rPr lang="en" sz="1100">
                <a:solidFill>
                  <a:srgbClr val="0942A1"/>
                </a:solidFill>
                <a:latin typeface="Catamaran Medium"/>
                <a:ea typeface="Catamaran Medium"/>
                <a:cs typeface="Catamaran Medium"/>
                <a:sym typeface="Catamaran Medium"/>
              </a:rPr>
              <a:t>: Metadata filtering. Data Analysis.</a:t>
            </a:r>
            <a:endParaRPr sz="1100">
              <a:solidFill>
                <a:srgbClr val="0942A1"/>
              </a:solidFill>
              <a:latin typeface="Catamaran Medium"/>
              <a:ea typeface="Catamaran Medium"/>
              <a:cs typeface="Catamaran Medium"/>
              <a:sym typeface="Catamaran Medium"/>
            </a:endParaRPr>
          </a:p>
        </p:txBody>
      </p:sp>
      <p:pic>
        <p:nvPicPr>
          <p:cNvPr id="742" name="Google Shape;742;p72"/>
          <p:cNvPicPr preferRelativeResize="0"/>
          <p:nvPr/>
        </p:nvPicPr>
        <p:blipFill>
          <a:blip r:embed="rId4">
            <a:alphaModFix/>
          </a:blip>
          <a:stretch>
            <a:fillRect/>
          </a:stretch>
        </p:blipFill>
        <p:spPr>
          <a:xfrm>
            <a:off x="6103000" y="1505912"/>
            <a:ext cx="1141025" cy="1141000"/>
          </a:xfrm>
          <a:prstGeom prst="rect">
            <a:avLst/>
          </a:prstGeom>
          <a:noFill/>
          <a:ln>
            <a:noFill/>
          </a:ln>
        </p:spPr>
      </p:pic>
      <p:sp>
        <p:nvSpPr>
          <p:cNvPr id="743" name="Google Shape;743;p72"/>
          <p:cNvSpPr txBox="1"/>
          <p:nvPr/>
        </p:nvSpPr>
        <p:spPr>
          <a:xfrm>
            <a:off x="5056950" y="2876200"/>
            <a:ext cx="3557400" cy="1616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solidFill>
                  <a:srgbClr val="0942A1"/>
                </a:solidFill>
                <a:latin typeface="Catamaran"/>
                <a:ea typeface="Catamaran"/>
                <a:cs typeface="Catamaran"/>
                <a:sym typeface="Catamaran"/>
              </a:rPr>
              <a:t>Purpose</a:t>
            </a:r>
            <a:r>
              <a:rPr lang="en" sz="1100">
                <a:solidFill>
                  <a:srgbClr val="0942A1"/>
                </a:solidFill>
                <a:latin typeface="Catamaran Medium"/>
                <a:ea typeface="Catamaran Medium"/>
                <a:cs typeface="Catamaran Medium"/>
                <a:sym typeface="Catamaran Medium"/>
              </a:rPr>
              <a:t>: Designed for customization, translating X-rays into a comprehensive radiology findings report tailored to the reporting style of the radiologist</a:t>
            </a:r>
            <a:endParaRPr sz="1100">
              <a:solidFill>
                <a:srgbClr val="0942A1"/>
              </a:solidFill>
              <a:latin typeface="Catamaran Medium"/>
              <a:ea typeface="Catamaran Medium"/>
              <a:cs typeface="Catamaran Medium"/>
              <a:sym typeface="Catamaran Medium"/>
            </a:endParaRPr>
          </a:p>
          <a:p>
            <a:pPr indent="0" lvl="0" marL="0" rtl="0" algn="ctr">
              <a:spcBef>
                <a:spcPts val="0"/>
              </a:spcBef>
              <a:spcAft>
                <a:spcPts val="0"/>
              </a:spcAft>
              <a:buNone/>
            </a:pPr>
            <a:r>
              <a:t/>
            </a:r>
            <a:endParaRPr sz="1100">
              <a:solidFill>
                <a:srgbClr val="0942A1"/>
              </a:solidFill>
              <a:latin typeface="Catamaran Medium"/>
              <a:ea typeface="Catamaran Medium"/>
              <a:cs typeface="Catamaran Medium"/>
              <a:sym typeface="Catamaran Medium"/>
            </a:endParaRPr>
          </a:p>
          <a:p>
            <a:pPr indent="0" lvl="0" marL="0" rtl="0" algn="ctr">
              <a:spcBef>
                <a:spcPts val="0"/>
              </a:spcBef>
              <a:spcAft>
                <a:spcPts val="0"/>
              </a:spcAft>
              <a:buNone/>
            </a:pPr>
            <a:r>
              <a:t/>
            </a:r>
            <a:endParaRPr sz="1100">
              <a:solidFill>
                <a:srgbClr val="0942A1"/>
              </a:solidFill>
              <a:latin typeface="Catamaran Medium"/>
              <a:ea typeface="Catamaran Medium"/>
              <a:cs typeface="Catamaran Medium"/>
              <a:sym typeface="Catamaran Medium"/>
            </a:endParaRPr>
          </a:p>
          <a:p>
            <a:pPr indent="0" lvl="0" marL="0" rtl="0" algn="ctr">
              <a:spcBef>
                <a:spcPts val="0"/>
              </a:spcBef>
              <a:spcAft>
                <a:spcPts val="0"/>
              </a:spcAft>
              <a:buNone/>
            </a:pPr>
            <a:r>
              <a:rPr b="1" lang="en" sz="1200">
                <a:solidFill>
                  <a:srgbClr val="0942A1"/>
                </a:solidFill>
                <a:latin typeface="Catamaran"/>
                <a:ea typeface="Catamaran"/>
                <a:cs typeface="Catamaran"/>
                <a:sym typeface="Catamaran"/>
              </a:rPr>
              <a:t>Use</a:t>
            </a:r>
            <a:r>
              <a:rPr lang="en" sz="1100">
                <a:solidFill>
                  <a:srgbClr val="0942A1"/>
                </a:solidFill>
                <a:latin typeface="Catamaran Medium"/>
                <a:ea typeface="Catamaran Medium"/>
                <a:cs typeface="Catamaran Medium"/>
                <a:sym typeface="Catamaran Medium"/>
              </a:rPr>
              <a:t>: Rapid prototyping. Drafting of reports during time-sensitive scenarios.</a:t>
            </a:r>
            <a:br>
              <a:rPr lang="en" sz="1100">
                <a:solidFill>
                  <a:srgbClr val="0942A1"/>
                </a:solidFill>
                <a:latin typeface="Catamaran Medium"/>
                <a:ea typeface="Catamaran Medium"/>
                <a:cs typeface="Catamaran Medium"/>
                <a:sym typeface="Catamaran Medium"/>
              </a:rPr>
            </a:br>
            <a:endParaRPr>
              <a:latin typeface="Catamaran Medium"/>
              <a:ea typeface="Catamaran Medium"/>
              <a:cs typeface="Catamaran Medium"/>
              <a:sym typeface="Catamaran Medium"/>
            </a:endParaRPr>
          </a:p>
        </p:txBody>
      </p:sp>
      <p:sp>
        <p:nvSpPr>
          <p:cNvPr id="744" name="Google Shape;744;p72"/>
          <p:cNvSpPr txBox="1"/>
          <p:nvPr/>
        </p:nvSpPr>
        <p:spPr>
          <a:xfrm>
            <a:off x="1047550" y="945550"/>
            <a:ext cx="2757300" cy="395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Catamaran"/>
                <a:ea typeface="Catamaran"/>
                <a:cs typeface="Catamaran"/>
                <a:sym typeface="Catamaran"/>
              </a:rPr>
              <a:t>Structured Fine-tuned Model </a:t>
            </a:r>
            <a:endParaRPr sz="1200">
              <a:solidFill>
                <a:schemeClr val="dk1"/>
              </a:solidFill>
              <a:latin typeface="Catamaran"/>
              <a:ea typeface="Catamaran"/>
              <a:cs typeface="Catamaran"/>
              <a:sym typeface="Catamaran"/>
            </a:endParaRPr>
          </a:p>
        </p:txBody>
      </p:sp>
      <p:sp>
        <p:nvSpPr>
          <p:cNvPr id="745" name="Google Shape;745;p72"/>
          <p:cNvSpPr txBox="1"/>
          <p:nvPr/>
        </p:nvSpPr>
        <p:spPr>
          <a:xfrm>
            <a:off x="5294863" y="971050"/>
            <a:ext cx="2757300" cy="395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Onest"/>
                <a:ea typeface="Onest"/>
                <a:cs typeface="Onest"/>
                <a:sym typeface="Onest"/>
              </a:rPr>
              <a:t>Uns</a:t>
            </a:r>
            <a:r>
              <a:rPr lang="en" sz="1200">
                <a:solidFill>
                  <a:schemeClr val="dk1"/>
                </a:solidFill>
                <a:latin typeface="Onest"/>
                <a:ea typeface="Onest"/>
                <a:cs typeface="Onest"/>
                <a:sym typeface="Onest"/>
              </a:rPr>
              <a:t>tructured Fine-tuned Model </a:t>
            </a:r>
            <a:endParaRPr sz="1200">
              <a:solidFill>
                <a:schemeClr val="dk1"/>
              </a:solidFill>
              <a:latin typeface="Onest"/>
              <a:ea typeface="Onest"/>
              <a:cs typeface="Onest"/>
              <a:sym typeface="Onest"/>
            </a:endParaRPr>
          </a:p>
        </p:txBody>
      </p:sp>
      <p:sp>
        <p:nvSpPr>
          <p:cNvPr id="746" name="Google Shape;746;p72"/>
          <p:cNvSpPr txBox="1"/>
          <p:nvPr/>
        </p:nvSpPr>
        <p:spPr>
          <a:xfrm>
            <a:off x="8784450" y="4774200"/>
            <a:ext cx="4326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Onest"/>
                <a:ea typeface="Onest"/>
                <a:cs typeface="Onest"/>
                <a:sym typeface="Onest"/>
              </a:rPr>
              <a:t>22</a:t>
            </a:r>
            <a:endParaRPr sz="1200">
              <a:solidFill>
                <a:schemeClr val="dk1"/>
              </a:solidFill>
              <a:latin typeface="Onest"/>
              <a:ea typeface="Onest"/>
              <a:cs typeface="Onest"/>
              <a:sym typeface="Onest"/>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0" name="Shape 750"/>
        <p:cNvGrpSpPr/>
        <p:nvPr/>
      </p:nvGrpSpPr>
      <p:grpSpPr>
        <a:xfrm>
          <a:off x="0" y="0"/>
          <a:ext cx="0" cy="0"/>
          <a:chOff x="0" y="0"/>
          <a:chExt cx="0" cy="0"/>
        </a:xfrm>
      </p:grpSpPr>
      <p:pic>
        <p:nvPicPr>
          <p:cNvPr id="751" name="Google Shape;751;p73"/>
          <p:cNvPicPr preferRelativeResize="0"/>
          <p:nvPr/>
        </p:nvPicPr>
        <p:blipFill>
          <a:blip r:embed="rId3">
            <a:alphaModFix/>
          </a:blip>
          <a:stretch>
            <a:fillRect/>
          </a:stretch>
        </p:blipFill>
        <p:spPr>
          <a:xfrm>
            <a:off x="298600" y="1367150"/>
            <a:ext cx="8546800" cy="2751700"/>
          </a:xfrm>
          <a:prstGeom prst="rect">
            <a:avLst/>
          </a:prstGeom>
          <a:noFill/>
          <a:ln>
            <a:noFill/>
          </a:ln>
        </p:spPr>
      </p:pic>
      <p:pic>
        <p:nvPicPr>
          <p:cNvPr id="752" name="Google Shape;752;p73"/>
          <p:cNvPicPr preferRelativeResize="0"/>
          <p:nvPr/>
        </p:nvPicPr>
        <p:blipFill>
          <a:blip r:embed="rId4">
            <a:alphaModFix/>
          </a:blip>
          <a:stretch>
            <a:fillRect/>
          </a:stretch>
        </p:blipFill>
        <p:spPr>
          <a:xfrm>
            <a:off x="3007788" y="882739"/>
            <a:ext cx="267936" cy="267913"/>
          </a:xfrm>
          <a:prstGeom prst="rect">
            <a:avLst/>
          </a:prstGeom>
          <a:noFill/>
          <a:ln>
            <a:noFill/>
          </a:ln>
        </p:spPr>
      </p:pic>
      <p:pic>
        <p:nvPicPr>
          <p:cNvPr id="753" name="Google Shape;753;p73"/>
          <p:cNvPicPr preferRelativeResize="0"/>
          <p:nvPr/>
        </p:nvPicPr>
        <p:blipFill>
          <a:blip r:embed="rId5">
            <a:alphaModFix/>
          </a:blip>
          <a:stretch>
            <a:fillRect/>
          </a:stretch>
        </p:blipFill>
        <p:spPr>
          <a:xfrm>
            <a:off x="3007788" y="4223700"/>
            <a:ext cx="267924" cy="267924"/>
          </a:xfrm>
          <a:prstGeom prst="rect">
            <a:avLst/>
          </a:prstGeom>
          <a:noFill/>
          <a:ln>
            <a:noFill/>
          </a:ln>
        </p:spPr>
      </p:pic>
      <p:pic>
        <p:nvPicPr>
          <p:cNvPr id="754" name="Google Shape;754;p73"/>
          <p:cNvPicPr preferRelativeResize="0"/>
          <p:nvPr/>
        </p:nvPicPr>
        <p:blipFill>
          <a:blip r:embed="rId6">
            <a:alphaModFix/>
          </a:blip>
          <a:stretch>
            <a:fillRect/>
          </a:stretch>
        </p:blipFill>
        <p:spPr>
          <a:xfrm>
            <a:off x="5282688" y="1300550"/>
            <a:ext cx="267900" cy="267900"/>
          </a:xfrm>
          <a:prstGeom prst="rect">
            <a:avLst/>
          </a:prstGeom>
          <a:noFill/>
          <a:ln>
            <a:noFill/>
          </a:ln>
        </p:spPr>
      </p:pic>
      <p:pic>
        <p:nvPicPr>
          <p:cNvPr id="755" name="Google Shape;755;p73"/>
          <p:cNvPicPr preferRelativeResize="0"/>
          <p:nvPr/>
        </p:nvPicPr>
        <p:blipFill>
          <a:blip r:embed="rId7">
            <a:alphaModFix/>
          </a:blip>
          <a:stretch>
            <a:fillRect/>
          </a:stretch>
        </p:blipFill>
        <p:spPr>
          <a:xfrm>
            <a:off x="7216350" y="1568475"/>
            <a:ext cx="309125" cy="309125"/>
          </a:xfrm>
          <a:prstGeom prst="rect">
            <a:avLst/>
          </a:prstGeom>
          <a:noFill/>
          <a:ln>
            <a:noFill/>
          </a:ln>
        </p:spPr>
      </p:pic>
      <p:pic>
        <p:nvPicPr>
          <p:cNvPr id="756" name="Google Shape;756;p73"/>
          <p:cNvPicPr preferRelativeResize="0"/>
          <p:nvPr/>
        </p:nvPicPr>
        <p:blipFill>
          <a:blip r:embed="rId8">
            <a:alphaModFix/>
          </a:blip>
          <a:stretch>
            <a:fillRect/>
          </a:stretch>
        </p:blipFill>
        <p:spPr>
          <a:xfrm>
            <a:off x="6144250" y="1568475"/>
            <a:ext cx="309125" cy="309125"/>
          </a:xfrm>
          <a:prstGeom prst="rect">
            <a:avLst/>
          </a:prstGeom>
          <a:noFill/>
          <a:ln>
            <a:noFill/>
          </a:ln>
        </p:spPr>
      </p:pic>
      <p:sp>
        <p:nvSpPr>
          <p:cNvPr id="757" name="Google Shape;757;p73"/>
          <p:cNvSpPr txBox="1"/>
          <p:nvPr/>
        </p:nvSpPr>
        <p:spPr>
          <a:xfrm>
            <a:off x="6930813" y="1963500"/>
            <a:ext cx="811500" cy="1216500"/>
          </a:xfrm>
          <a:prstGeom prst="rect">
            <a:avLst/>
          </a:prstGeom>
          <a:noFill/>
          <a:ln cap="flat" cmpd="sng" w="19050">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latin typeface="Onest"/>
              <a:ea typeface="Onest"/>
              <a:cs typeface="Onest"/>
              <a:sym typeface="Onest"/>
            </a:endParaRPr>
          </a:p>
        </p:txBody>
      </p:sp>
      <p:sp>
        <p:nvSpPr>
          <p:cNvPr id="758" name="Google Shape;758;p73"/>
          <p:cNvSpPr txBox="1"/>
          <p:nvPr/>
        </p:nvSpPr>
        <p:spPr>
          <a:xfrm>
            <a:off x="298600" y="76200"/>
            <a:ext cx="7983000" cy="507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100">
                <a:solidFill>
                  <a:srgbClr val="26529E"/>
                </a:solidFill>
                <a:latin typeface="Catamaran"/>
                <a:ea typeface="Catamaran"/>
                <a:cs typeface="Catamaran"/>
                <a:sym typeface="Catamaran"/>
              </a:rPr>
              <a:t>R2Gen2 Under the Microscope</a:t>
            </a:r>
            <a:endParaRPr b="1" sz="2100">
              <a:solidFill>
                <a:srgbClr val="26529E"/>
              </a:solidFill>
              <a:latin typeface="Catamaran"/>
              <a:ea typeface="Catamaran"/>
              <a:cs typeface="Catamaran"/>
              <a:sym typeface="Catamaran"/>
            </a:endParaRPr>
          </a:p>
        </p:txBody>
      </p:sp>
      <p:sp>
        <p:nvSpPr>
          <p:cNvPr id="759" name="Google Shape;759;p73"/>
          <p:cNvSpPr txBox="1"/>
          <p:nvPr/>
        </p:nvSpPr>
        <p:spPr>
          <a:xfrm>
            <a:off x="6617463" y="1241075"/>
            <a:ext cx="1438200" cy="241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Catamaran Medium"/>
                <a:ea typeface="Catamaran Medium"/>
                <a:cs typeface="Catamaran Medium"/>
                <a:sym typeface="Catamaran Medium"/>
              </a:rPr>
              <a:t>Evaluation Metrics</a:t>
            </a:r>
            <a:endParaRPr sz="1000">
              <a:solidFill>
                <a:schemeClr val="dk1"/>
              </a:solidFill>
              <a:latin typeface="Catamaran Medium"/>
              <a:ea typeface="Catamaran Medium"/>
              <a:cs typeface="Catamaran Medium"/>
              <a:sym typeface="Catamaran Medium"/>
            </a:endParaRPr>
          </a:p>
        </p:txBody>
      </p:sp>
      <p:sp>
        <p:nvSpPr>
          <p:cNvPr id="760" name="Google Shape;760;p73"/>
          <p:cNvSpPr txBox="1"/>
          <p:nvPr/>
        </p:nvSpPr>
        <p:spPr>
          <a:xfrm>
            <a:off x="2672050" y="583150"/>
            <a:ext cx="30000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1"/>
                </a:solidFill>
                <a:latin typeface="Catamaran Medium"/>
                <a:ea typeface="Catamaran Medium"/>
                <a:cs typeface="Catamaran Medium"/>
                <a:sym typeface="Catamaran Medium"/>
              </a:rPr>
              <a:t>Image Preprocessing</a:t>
            </a:r>
            <a:endParaRPr/>
          </a:p>
        </p:txBody>
      </p:sp>
      <p:sp>
        <p:nvSpPr>
          <p:cNvPr id="761" name="Google Shape;761;p73"/>
          <p:cNvSpPr txBox="1"/>
          <p:nvPr/>
        </p:nvSpPr>
        <p:spPr>
          <a:xfrm>
            <a:off x="8784450" y="4774200"/>
            <a:ext cx="4326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Onest"/>
                <a:ea typeface="Onest"/>
                <a:cs typeface="Onest"/>
                <a:sym typeface="Onest"/>
              </a:rPr>
              <a:t>23</a:t>
            </a:r>
            <a:endParaRPr sz="1200">
              <a:solidFill>
                <a:schemeClr val="dk1"/>
              </a:solidFill>
              <a:latin typeface="Onest"/>
              <a:ea typeface="Onest"/>
              <a:cs typeface="Onest"/>
              <a:sym typeface="Onest"/>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5" name="Shape 765"/>
        <p:cNvGrpSpPr/>
        <p:nvPr/>
      </p:nvGrpSpPr>
      <p:grpSpPr>
        <a:xfrm>
          <a:off x="0" y="0"/>
          <a:ext cx="0" cy="0"/>
          <a:chOff x="0" y="0"/>
          <a:chExt cx="0" cy="0"/>
        </a:xfrm>
      </p:grpSpPr>
      <p:pic>
        <p:nvPicPr>
          <p:cNvPr id="766" name="Google Shape;766;p74"/>
          <p:cNvPicPr preferRelativeResize="0"/>
          <p:nvPr/>
        </p:nvPicPr>
        <p:blipFill>
          <a:blip r:embed="rId3">
            <a:alphaModFix/>
          </a:blip>
          <a:stretch>
            <a:fillRect/>
          </a:stretch>
        </p:blipFill>
        <p:spPr>
          <a:xfrm>
            <a:off x="1237652" y="2267925"/>
            <a:ext cx="1134333" cy="1014508"/>
          </a:xfrm>
          <a:prstGeom prst="rect">
            <a:avLst/>
          </a:prstGeom>
          <a:noFill/>
          <a:ln>
            <a:noFill/>
          </a:ln>
        </p:spPr>
      </p:pic>
      <p:sp>
        <p:nvSpPr>
          <p:cNvPr id="767" name="Google Shape;767;p74"/>
          <p:cNvSpPr txBox="1"/>
          <p:nvPr/>
        </p:nvSpPr>
        <p:spPr>
          <a:xfrm>
            <a:off x="633515" y="3752270"/>
            <a:ext cx="2342400" cy="1481400"/>
          </a:xfrm>
          <a:prstGeom prst="rect">
            <a:avLst/>
          </a:prstGeom>
          <a:noFill/>
          <a:ln>
            <a:noFill/>
          </a:ln>
        </p:spPr>
        <p:txBody>
          <a:bodyPr anchorCtr="0" anchor="t" bIns="91425" lIns="91425" spcFirstLastPara="1" rIns="91425" wrap="square" tIns="91425">
            <a:spAutoFit/>
          </a:bodyPr>
          <a:lstStyle/>
          <a:p>
            <a:pPr indent="-298450" lvl="0" marL="457200" rtl="0" algn="l">
              <a:lnSpc>
                <a:spcPct val="115000"/>
              </a:lnSpc>
              <a:spcBef>
                <a:spcPts val="1200"/>
              </a:spcBef>
              <a:spcAft>
                <a:spcPts val="0"/>
              </a:spcAft>
              <a:buSzPts val="1100"/>
              <a:buFont typeface="Catamaran"/>
              <a:buChar char="➔"/>
            </a:pPr>
            <a:r>
              <a:rPr b="1" lang="en" sz="1100">
                <a:latin typeface="Catamaran"/>
                <a:ea typeface="Catamaran"/>
                <a:cs typeface="Catamaran"/>
                <a:sym typeface="Catamaran"/>
              </a:rPr>
              <a:t>GLUE </a:t>
            </a:r>
            <a:br>
              <a:rPr b="1" lang="en" sz="1100">
                <a:latin typeface="Catamaran"/>
                <a:ea typeface="Catamaran"/>
                <a:cs typeface="Catamaran"/>
                <a:sym typeface="Catamaran"/>
              </a:rPr>
            </a:br>
            <a:endParaRPr b="1" sz="1100">
              <a:latin typeface="Catamaran"/>
              <a:ea typeface="Catamaran"/>
              <a:cs typeface="Catamaran"/>
              <a:sym typeface="Catamaran"/>
            </a:endParaRPr>
          </a:p>
          <a:p>
            <a:pPr indent="-298450" lvl="0" marL="457200" rtl="0" algn="l">
              <a:lnSpc>
                <a:spcPct val="115000"/>
              </a:lnSpc>
              <a:spcBef>
                <a:spcPts val="0"/>
              </a:spcBef>
              <a:spcAft>
                <a:spcPts val="0"/>
              </a:spcAft>
              <a:buSzPts val="1100"/>
              <a:buFont typeface="Catamaran"/>
              <a:buChar char="➔"/>
            </a:pPr>
            <a:r>
              <a:rPr b="1" lang="en" sz="1100">
                <a:latin typeface="Catamaran"/>
                <a:ea typeface="Catamaran"/>
                <a:cs typeface="Catamaran"/>
                <a:sym typeface="Catamaran"/>
              </a:rPr>
              <a:t>ROUGE </a:t>
            </a:r>
            <a:br>
              <a:rPr b="1" lang="en" sz="1100">
                <a:latin typeface="Catamaran"/>
                <a:ea typeface="Catamaran"/>
                <a:cs typeface="Catamaran"/>
                <a:sym typeface="Catamaran"/>
              </a:rPr>
            </a:br>
            <a:endParaRPr b="1" sz="1100">
              <a:latin typeface="Catamaran"/>
              <a:ea typeface="Catamaran"/>
              <a:cs typeface="Catamaran"/>
              <a:sym typeface="Catamaran"/>
            </a:endParaRPr>
          </a:p>
          <a:p>
            <a:pPr indent="-298450" lvl="0" marL="457200" rtl="0" algn="l">
              <a:lnSpc>
                <a:spcPct val="115000"/>
              </a:lnSpc>
              <a:spcBef>
                <a:spcPts val="0"/>
              </a:spcBef>
              <a:spcAft>
                <a:spcPts val="0"/>
              </a:spcAft>
              <a:buSzPts val="1100"/>
              <a:buChar char="➔"/>
            </a:pPr>
            <a:r>
              <a:rPr b="1" lang="en" sz="1100">
                <a:latin typeface="Catamaran"/>
                <a:ea typeface="Catamaran"/>
                <a:cs typeface="Catamaran"/>
                <a:sym typeface="Catamaran"/>
              </a:rPr>
              <a:t>Custom JSON Overlap</a:t>
            </a:r>
            <a:r>
              <a:rPr b="1" lang="en" sz="1100"/>
              <a:t> </a:t>
            </a:r>
            <a:endParaRPr b="1" sz="1100"/>
          </a:p>
          <a:p>
            <a:pPr indent="0" lvl="0" marL="0" rtl="0" algn="l">
              <a:lnSpc>
                <a:spcPct val="115000"/>
              </a:lnSpc>
              <a:spcBef>
                <a:spcPts val="1200"/>
              </a:spcBef>
              <a:spcAft>
                <a:spcPts val="1200"/>
              </a:spcAft>
              <a:buNone/>
            </a:pPr>
            <a:r>
              <a:t/>
            </a:r>
            <a:endParaRPr b="1" sz="1100"/>
          </a:p>
        </p:txBody>
      </p:sp>
      <p:pic>
        <p:nvPicPr>
          <p:cNvPr id="768" name="Google Shape;768;p74"/>
          <p:cNvPicPr preferRelativeResize="0"/>
          <p:nvPr/>
        </p:nvPicPr>
        <p:blipFill>
          <a:blip r:embed="rId4">
            <a:alphaModFix/>
          </a:blip>
          <a:stretch>
            <a:fillRect/>
          </a:stretch>
        </p:blipFill>
        <p:spPr>
          <a:xfrm>
            <a:off x="3985840" y="2377228"/>
            <a:ext cx="1012229" cy="905302"/>
          </a:xfrm>
          <a:prstGeom prst="rect">
            <a:avLst/>
          </a:prstGeom>
          <a:noFill/>
          <a:ln>
            <a:noFill/>
          </a:ln>
        </p:spPr>
      </p:pic>
      <p:sp>
        <p:nvSpPr>
          <p:cNvPr id="769" name="Google Shape;769;p74"/>
          <p:cNvSpPr/>
          <p:nvPr/>
        </p:nvSpPr>
        <p:spPr>
          <a:xfrm>
            <a:off x="315275" y="-43075"/>
            <a:ext cx="9062700" cy="597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1200"/>
              </a:spcBef>
              <a:spcAft>
                <a:spcPts val="0"/>
              </a:spcAft>
              <a:buNone/>
            </a:pPr>
            <a:r>
              <a:t/>
            </a:r>
            <a:endParaRPr b="1" i="1" sz="1300">
              <a:solidFill>
                <a:srgbClr val="26529E"/>
              </a:solidFill>
              <a:latin typeface="Catamaran"/>
              <a:ea typeface="Catamaran"/>
              <a:cs typeface="Catamaran"/>
              <a:sym typeface="Catamaran"/>
            </a:endParaRPr>
          </a:p>
          <a:p>
            <a:pPr indent="0" lvl="0" marL="0" rtl="0" algn="ctr">
              <a:lnSpc>
                <a:spcPct val="115000"/>
              </a:lnSpc>
              <a:spcBef>
                <a:spcPts val="1200"/>
              </a:spcBef>
              <a:spcAft>
                <a:spcPts val="0"/>
              </a:spcAft>
              <a:buNone/>
            </a:pPr>
            <a:r>
              <a:rPr b="1" lang="en" sz="1600">
                <a:solidFill>
                  <a:srgbClr val="26529E"/>
                </a:solidFill>
                <a:latin typeface="Catamaran"/>
                <a:ea typeface="Catamaran"/>
                <a:cs typeface="Catamaran"/>
                <a:sym typeface="Catamaran"/>
              </a:rPr>
              <a:t>Test data </a:t>
            </a:r>
            <a:r>
              <a:rPr lang="en" sz="1600">
                <a:solidFill>
                  <a:srgbClr val="26529E"/>
                </a:solidFill>
                <a:latin typeface="Catamaran Medium"/>
                <a:ea typeface="Catamaran Medium"/>
                <a:cs typeface="Catamaran Medium"/>
                <a:sym typeface="Catamaran Medium"/>
              </a:rPr>
              <a:t>and</a:t>
            </a:r>
            <a:r>
              <a:rPr b="1" lang="en" sz="1600">
                <a:solidFill>
                  <a:srgbClr val="26529E"/>
                </a:solidFill>
                <a:latin typeface="Catamaran"/>
                <a:ea typeface="Catamaran"/>
                <a:cs typeface="Catamaran"/>
                <a:sym typeface="Catamaran"/>
              </a:rPr>
              <a:t> </a:t>
            </a:r>
            <a:r>
              <a:rPr b="1" lang="en" sz="1600">
                <a:solidFill>
                  <a:srgbClr val="26529E"/>
                </a:solidFill>
                <a:latin typeface="Catamaran"/>
                <a:ea typeface="Catamaran"/>
                <a:cs typeface="Catamaran"/>
                <a:sym typeface="Catamaran"/>
              </a:rPr>
              <a:t>evaluation methods </a:t>
            </a:r>
            <a:r>
              <a:rPr lang="en" sz="1600">
                <a:solidFill>
                  <a:srgbClr val="26529E"/>
                </a:solidFill>
                <a:latin typeface="Catamaran Medium"/>
                <a:ea typeface="Catamaran Medium"/>
                <a:cs typeface="Catamaran Medium"/>
                <a:sym typeface="Catamaran Medium"/>
              </a:rPr>
              <a:t>used to assess the performance of both models</a:t>
            </a:r>
            <a:r>
              <a:rPr b="1" lang="en" sz="1600">
                <a:solidFill>
                  <a:srgbClr val="26529E"/>
                </a:solidFill>
                <a:latin typeface="Catamaran"/>
                <a:ea typeface="Catamaran"/>
                <a:cs typeface="Catamaran"/>
                <a:sym typeface="Catamaran"/>
              </a:rPr>
              <a:t>.</a:t>
            </a:r>
            <a:endParaRPr b="1" sz="1600">
              <a:solidFill>
                <a:srgbClr val="26529E"/>
              </a:solidFill>
              <a:latin typeface="Catamaran"/>
              <a:ea typeface="Catamaran"/>
              <a:cs typeface="Catamaran"/>
              <a:sym typeface="Catamaran"/>
            </a:endParaRPr>
          </a:p>
          <a:p>
            <a:pPr indent="0" lvl="0" marL="0" rtl="0" algn="ctr">
              <a:spcBef>
                <a:spcPts val="1200"/>
              </a:spcBef>
              <a:spcAft>
                <a:spcPts val="0"/>
              </a:spcAft>
              <a:buNone/>
            </a:pPr>
            <a:r>
              <a:t/>
            </a:r>
            <a:endParaRPr i="1" sz="1300">
              <a:solidFill>
                <a:srgbClr val="26529E"/>
              </a:solidFill>
              <a:latin typeface="Catamaran Medium"/>
              <a:ea typeface="Catamaran Medium"/>
              <a:cs typeface="Catamaran Medium"/>
              <a:sym typeface="Catamaran Medium"/>
            </a:endParaRPr>
          </a:p>
        </p:txBody>
      </p:sp>
      <p:pic>
        <p:nvPicPr>
          <p:cNvPr id="770" name="Google Shape;770;p74"/>
          <p:cNvPicPr preferRelativeResize="0"/>
          <p:nvPr/>
        </p:nvPicPr>
        <p:blipFill>
          <a:blip r:embed="rId5">
            <a:alphaModFix/>
          </a:blip>
          <a:stretch>
            <a:fillRect/>
          </a:stretch>
        </p:blipFill>
        <p:spPr>
          <a:xfrm>
            <a:off x="6611924" y="2443620"/>
            <a:ext cx="863745" cy="772522"/>
          </a:xfrm>
          <a:prstGeom prst="rect">
            <a:avLst/>
          </a:prstGeom>
          <a:noFill/>
          <a:ln>
            <a:noFill/>
          </a:ln>
        </p:spPr>
      </p:pic>
      <p:sp>
        <p:nvSpPr>
          <p:cNvPr id="771" name="Google Shape;771;p74"/>
          <p:cNvSpPr txBox="1"/>
          <p:nvPr/>
        </p:nvSpPr>
        <p:spPr>
          <a:xfrm>
            <a:off x="5839997" y="3784846"/>
            <a:ext cx="2342400" cy="1399800"/>
          </a:xfrm>
          <a:prstGeom prst="rect">
            <a:avLst/>
          </a:prstGeom>
          <a:noFill/>
          <a:ln>
            <a:noFill/>
          </a:ln>
        </p:spPr>
        <p:txBody>
          <a:bodyPr anchorCtr="0" anchor="t" bIns="91425" lIns="91425" spcFirstLastPara="1" rIns="91425" wrap="square" tIns="91425">
            <a:spAutoFit/>
          </a:bodyPr>
          <a:lstStyle/>
          <a:p>
            <a:pPr indent="-298450" lvl="0" marL="457200" rtl="0" algn="ctr">
              <a:lnSpc>
                <a:spcPct val="115000"/>
              </a:lnSpc>
              <a:spcBef>
                <a:spcPts val="1200"/>
              </a:spcBef>
              <a:spcAft>
                <a:spcPts val="0"/>
              </a:spcAft>
              <a:buSzPts val="1100"/>
              <a:buChar char="➔"/>
            </a:pPr>
            <a:r>
              <a:rPr b="1" lang="en" sz="1100">
                <a:latin typeface="Catamaran"/>
                <a:ea typeface="Catamaran"/>
                <a:cs typeface="Catamaran"/>
                <a:sym typeface="Catamaran"/>
              </a:rPr>
              <a:t>Radiologist Review</a:t>
            </a:r>
            <a:r>
              <a:rPr b="1" lang="en" sz="1100"/>
              <a:t> </a:t>
            </a:r>
            <a:r>
              <a:rPr b="1" lang="en" sz="1100"/>
              <a:t> </a:t>
            </a:r>
            <a:endParaRPr b="1" sz="1100"/>
          </a:p>
          <a:p>
            <a:pPr indent="0" lvl="0" marL="0" rtl="0" algn="l">
              <a:lnSpc>
                <a:spcPct val="115000"/>
              </a:lnSpc>
              <a:spcBef>
                <a:spcPts val="1200"/>
              </a:spcBef>
              <a:spcAft>
                <a:spcPts val="0"/>
              </a:spcAft>
              <a:buNone/>
            </a:pPr>
            <a:r>
              <a:t/>
            </a:r>
            <a:endParaRPr b="1" sz="1100"/>
          </a:p>
          <a:p>
            <a:pPr indent="0" lvl="0" marL="0" rtl="0" algn="ctr">
              <a:lnSpc>
                <a:spcPct val="115000"/>
              </a:lnSpc>
              <a:spcBef>
                <a:spcPts val="1200"/>
              </a:spcBef>
              <a:spcAft>
                <a:spcPts val="0"/>
              </a:spcAft>
              <a:buNone/>
            </a:pPr>
            <a:r>
              <a:t/>
            </a:r>
            <a:endParaRPr b="1" sz="1100"/>
          </a:p>
          <a:p>
            <a:pPr indent="0" lvl="0" marL="0" rtl="0" algn="l">
              <a:lnSpc>
                <a:spcPct val="115000"/>
              </a:lnSpc>
              <a:spcBef>
                <a:spcPts val="1200"/>
              </a:spcBef>
              <a:spcAft>
                <a:spcPts val="1200"/>
              </a:spcAft>
              <a:buNone/>
            </a:pPr>
            <a:r>
              <a:t/>
            </a:r>
            <a:endParaRPr b="1" sz="1100"/>
          </a:p>
        </p:txBody>
      </p:sp>
      <p:sp>
        <p:nvSpPr>
          <p:cNvPr id="772" name="Google Shape;772;p74"/>
          <p:cNvSpPr txBox="1"/>
          <p:nvPr/>
        </p:nvSpPr>
        <p:spPr>
          <a:xfrm>
            <a:off x="3786123" y="3785625"/>
            <a:ext cx="1653300" cy="1443000"/>
          </a:xfrm>
          <a:prstGeom prst="rect">
            <a:avLst/>
          </a:prstGeom>
          <a:noFill/>
          <a:ln>
            <a:noFill/>
          </a:ln>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Font typeface="Catamaran"/>
              <a:buChar char="➔"/>
            </a:pPr>
            <a:r>
              <a:rPr b="1" lang="en" sz="1100">
                <a:solidFill>
                  <a:schemeClr val="dk1"/>
                </a:solidFill>
                <a:latin typeface="Catamaran"/>
                <a:ea typeface="Catamaran"/>
                <a:cs typeface="Catamaran"/>
                <a:sym typeface="Catamaran"/>
              </a:rPr>
              <a:t>BERT Precision</a:t>
            </a:r>
            <a:endParaRPr b="1" sz="1100">
              <a:solidFill>
                <a:schemeClr val="dk1"/>
              </a:solidFill>
              <a:latin typeface="Catamaran"/>
              <a:ea typeface="Catamaran"/>
              <a:cs typeface="Catamaran"/>
              <a:sym typeface="Catamaran"/>
            </a:endParaRPr>
          </a:p>
          <a:p>
            <a:pPr indent="0" lvl="0" marL="457200" rtl="0" algn="l">
              <a:spcBef>
                <a:spcPts val="0"/>
              </a:spcBef>
              <a:spcAft>
                <a:spcPts val="0"/>
              </a:spcAft>
              <a:buNone/>
            </a:pPr>
            <a:r>
              <a:t/>
            </a:r>
            <a:endParaRPr b="1" sz="1100">
              <a:solidFill>
                <a:schemeClr val="dk1"/>
              </a:solidFill>
              <a:latin typeface="Catamaran"/>
              <a:ea typeface="Catamaran"/>
              <a:cs typeface="Catamaran"/>
              <a:sym typeface="Catamaran"/>
            </a:endParaRPr>
          </a:p>
          <a:p>
            <a:pPr indent="-298450" lvl="0" marL="457200" rtl="0" algn="l">
              <a:spcBef>
                <a:spcPts val="0"/>
              </a:spcBef>
              <a:spcAft>
                <a:spcPts val="0"/>
              </a:spcAft>
              <a:buClr>
                <a:schemeClr val="dk1"/>
              </a:buClr>
              <a:buSzPts val="1100"/>
              <a:buFont typeface="Catamaran"/>
              <a:buChar char="➔"/>
            </a:pPr>
            <a:r>
              <a:rPr b="1" lang="en" sz="1100">
                <a:solidFill>
                  <a:schemeClr val="dk1"/>
                </a:solidFill>
                <a:latin typeface="Catamaran"/>
                <a:ea typeface="Catamaran"/>
                <a:cs typeface="Catamaran"/>
                <a:sym typeface="Catamaran"/>
              </a:rPr>
              <a:t>BERT Recall</a:t>
            </a:r>
            <a:endParaRPr b="1" sz="1100">
              <a:solidFill>
                <a:schemeClr val="dk1"/>
              </a:solidFill>
              <a:latin typeface="Catamaran"/>
              <a:ea typeface="Catamaran"/>
              <a:cs typeface="Catamaran"/>
              <a:sym typeface="Catamaran"/>
            </a:endParaRPr>
          </a:p>
        </p:txBody>
      </p:sp>
      <p:sp>
        <p:nvSpPr>
          <p:cNvPr id="773" name="Google Shape;773;p74"/>
          <p:cNvSpPr txBox="1"/>
          <p:nvPr/>
        </p:nvSpPr>
        <p:spPr>
          <a:xfrm>
            <a:off x="465725" y="3327285"/>
            <a:ext cx="26784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1400"/>
              </a:spcBef>
              <a:spcAft>
                <a:spcPts val="400"/>
              </a:spcAft>
              <a:buNone/>
            </a:pPr>
            <a:r>
              <a:rPr b="1" lang="en" sz="1200" u="sng">
                <a:solidFill>
                  <a:srgbClr val="0000FF"/>
                </a:solidFill>
                <a:latin typeface="Catamaran"/>
                <a:ea typeface="Catamaran"/>
                <a:cs typeface="Catamaran"/>
                <a:sym typeface="Catamaran"/>
              </a:rPr>
              <a:t>Text Similarity </a:t>
            </a:r>
            <a:endParaRPr b="1" sz="1200" u="sng">
              <a:solidFill>
                <a:srgbClr val="0000FF"/>
              </a:solidFill>
              <a:latin typeface="Catamaran"/>
              <a:ea typeface="Catamaran"/>
              <a:cs typeface="Catamaran"/>
              <a:sym typeface="Catamaran"/>
            </a:endParaRPr>
          </a:p>
        </p:txBody>
      </p:sp>
      <p:sp>
        <p:nvSpPr>
          <p:cNvPr id="774" name="Google Shape;774;p74"/>
          <p:cNvSpPr txBox="1"/>
          <p:nvPr/>
        </p:nvSpPr>
        <p:spPr>
          <a:xfrm>
            <a:off x="3231054" y="3327285"/>
            <a:ext cx="25218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1400"/>
              </a:spcBef>
              <a:spcAft>
                <a:spcPts val="400"/>
              </a:spcAft>
              <a:buNone/>
            </a:pPr>
            <a:r>
              <a:rPr b="1" lang="en" sz="1200" u="sng">
                <a:solidFill>
                  <a:srgbClr val="0000FF"/>
                </a:solidFill>
              </a:rPr>
              <a:t>Semantic Understanding</a:t>
            </a:r>
            <a:r>
              <a:rPr b="1" lang="en" sz="1200" u="sng">
                <a:solidFill>
                  <a:srgbClr val="0000FF"/>
                </a:solidFill>
              </a:rPr>
              <a:t> </a:t>
            </a:r>
            <a:endParaRPr b="1" sz="1200" u="sng">
              <a:solidFill>
                <a:srgbClr val="0000FF"/>
              </a:solidFill>
            </a:endParaRPr>
          </a:p>
        </p:txBody>
      </p:sp>
      <p:sp>
        <p:nvSpPr>
          <p:cNvPr id="775" name="Google Shape;775;p74"/>
          <p:cNvSpPr txBox="1"/>
          <p:nvPr/>
        </p:nvSpPr>
        <p:spPr>
          <a:xfrm>
            <a:off x="5839986" y="3327285"/>
            <a:ext cx="25218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1400"/>
              </a:spcBef>
              <a:spcAft>
                <a:spcPts val="400"/>
              </a:spcAft>
              <a:buNone/>
            </a:pPr>
            <a:r>
              <a:rPr b="1" lang="en" sz="1200" u="sng">
                <a:solidFill>
                  <a:srgbClr val="0000FF"/>
                </a:solidFill>
                <a:latin typeface="Catamaran"/>
                <a:ea typeface="Catamaran"/>
                <a:cs typeface="Catamaran"/>
                <a:sym typeface="Catamaran"/>
              </a:rPr>
              <a:t>Clinical</a:t>
            </a:r>
            <a:r>
              <a:rPr b="1" lang="en" sz="1200" u="sng">
                <a:solidFill>
                  <a:srgbClr val="0000FF"/>
                </a:solidFill>
                <a:latin typeface="Catamaran"/>
                <a:ea typeface="Catamaran"/>
                <a:cs typeface="Catamaran"/>
                <a:sym typeface="Catamaran"/>
              </a:rPr>
              <a:t> Evaluation</a:t>
            </a:r>
            <a:endParaRPr b="1" sz="1200" u="sng">
              <a:solidFill>
                <a:srgbClr val="0000FF"/>
              </a:solidFill>
              <a:latin typeface="Catamaran"/>
              <a:ea typeface="Catamaran"/>
              <a:cs typeface="Catamaran"/>
              <a:sym typeface="Catamaran"/>
            </a:endParaRPr>
          </a:p>
        </p:txBody>
      </p:sp>
      <p:pic>
        <p:nvPicPr>
          <p:cNvPr id="776" name="Google Shape;776;p74"/>
          <p:cNvPicPr preferRelativeResize="0"/>
          <p:nvPr/>
        </p:nvPicPr>
        <p:blipFill>
          <a:blip r:embed="rId6">
            <a:alphaModFix/>
          </a:blip>
          <a:stretch>
            <a:fillRect/>
          </a:stretch>
        </p:blipFill>
        <p:spPr>
          <a:xfrm>
            <a:off x="850338" y="770550"/>
            <a:ext cx="5109214" cy="1129256"/>
          </a:xfrm>
          <a:prstGeom prst="rect">
            <a:avLst/>
          </a:prstGeom>
          <a:noFill/>
          <a:ln>
            <a:noFill/>
          </a:ln>
        </p:spPr>
      </p:pic>
      <p:sp>
        <p:nvSpPr>
          <p:cNvPr id="777" name="Google Shape;777;p74"/>
          <p:cNvSpPr/>
          <p:nvPr/>
        </p:nvSpPr>
        <p:spPr>
          <a:xfrm>
            <a:off x="4873315" y="743224"/>
            <a:ext cx="1233600" cy="1252800"/>
          </a:xfrm>
          <a:prstGeom prst="rect">
            <a:avLst/>
          </a:prstGeom>
          <a:noFill/>
          <a:ln cap="flat" cmpd="sng" w="19050">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tamaran Light"/>
              <a:ea typeface="Catamaran Light"/>
              <a:cs typeface="Catamaran Light"/>
              <a:sym typeface="Catamaran Light"/>
            </a:endParaRPr>
          </a:p>
        </p:txBody>
      </p:sp>
      <p:sp>
        <p:nvSpPr>
          <p:cNvPr id="778" name="Google Shape;778;p74"/>
          <p:cNvSpPr txBox="1"/>
          <p:nvPr/>
        </p:nvSpPr>
        <p:spPr>
          <a:xfrm>
            <a:off x="2280308" y="1209508"/>
            <a:ext cx="574500" cy="17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434343"/>
                </a:solidFill>
              </a:rPr>
              <a:t>90 %</a:t>
            </a:r>
            <a:endParaRPr b="1" sz="1200">
              <a:solidFill>
                <a:srgbClr val="434343"/>
              </a:solidFill>
            </a:endParaRPr>
          </a:p>
        </p:txBody>
      </p:sp>
      <p:sp>
        <p:nvSpPr>
          <p:cNvPr id="779" name="Google Shape;779;p74"/>
          <p:cNvSpPr txBox="1"/>
          <p:nvPr/>
        </p:nvSpPr>
        <p:spPr>
          <a:xfrm>
            <a:off x="4126490" y="1247096"/>
            <a:ext cx="574500" cy="17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434343"/>
                </a:solidFill>
              </a:rPr>
              <a:t>  5 %</a:t>
            </a:r>
            <a:endParaRPr b="1" sz="1200">
              <a:solidFill>
                <a:srgbClr val="434343"/>
              </a:solidFill>
            </a:endParaRPr>
          </a:p>
        </p:txBody>
      </p:sp>
      <p:sp>
        <p:nvSpPr>
          <p:cNvPr id="780" name="Google Shape;780;p74"/>
          <p:cNvSpPr txBox="1"/>
          <p:nvPr/>
        </p:nvSpPr>
        <p:spPr>
          <a:xfrm>
            <a:off x="5269082" y="1247096"/>
            <a:ext cx="574500" cy="17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434343"/>
                </a:solidFill>
              </a:rPr>
              <a:t>5 %</a:t>
            </a:r>
            <a:endParaRPr b="1" sz="1200">
              <a:solidFill>
                <a:srgbClr val="434343"/>
              </a:solidFill>
            </a:endParaRPr>
          </a:p>
        </p:txBody>
      </p:sp>
      <p:cxnSp>
        <p:nvCxnSpPr>
          <p:cNvPr id="781" name="Google Shape;781;p74"/>
          <p:cNvCxnSpPr/>
          <p:nvPr/>
        </p:nvCxnSpPr>
        <p:spPr>
          <a:xfrm flipH="1">
            <a:off x="5933281" y="1716274"/>
            <a:ext cx="843300" cy="8400"/>
          </a:xfrm>
          <a:prstGeom prst="straightConnector1">
            <a:avLst/>
          </a:prstGeom>
          <a:noFill/>
          <a:ln cap="flat" cmpd="sng" w="9525">
            <a:solidFill>
              <a:srgbClr val="595959"/>
            </a:solidFill>
            <a:prstDash val="solid"/>
            <a:round/>
            <a:headEnd len="med" w="med" type="none"/>
            <a:tailEnd len="med" w="med" type="triangle"/>
          </a:ln>
        </p:spPr>
      </p:cxnSp>
      <p:sp>
        <p:nvSpPr>
          <p:cNvPr id="782" name="Google Shape;782;p74"/>
          <p:cNvSpPr txBox="1"/>
          <p:nvPr/>
        </p:nvSpPr>
        <p:spPr>
          <a:xfrm>
            <a:off x="6795526" y="1566772"/>
            <a:ext cx="1195500" cy="2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rgbClr val="434343"/>
                </a:solidFill>
                <a:latin typeface="Catamaran"/>
                <a:ea typeface="Catamaran"/>
                <a:cs typeface="Catamaran"/>
                <a:sym typeface="Catamaran"/>
              </a:rPr>
              <a:t>No. of Records</a:t>
            </a:r>
            <a:endParaRPr b="1" sz="1000">
              <a:solidFill>
                <a:srgbClr val="434343"/>
              </a:solidFill>
              <a:latin typeface="Catamaran"/>
              <a:ea typeface="Catamaran"/>
              <a:cs typeface="Catamaran"/>
              <a:sym typeface="Catamaran"/>
            </a:endParaRPr>
          </a:p>
        </p:txBody>
      </p:sp>
      <p:cxnSp>
        <p:nvCxnSpPr>
          <p:cNvPr id="783" name="Google Shape;783;p74"/>
          <p:cNvCxnSpPr/>
          <p:nvPr/>
        </p:nvCxnSpPr>
        <p:spPr>
          <a:xfrm flipH="1">
            <a:off x="5933281" y="1365429"/>
            <a:ext cx="843300" cy="8400"/>
          </a:xfrm>
          <a:prstGeom prst="straightConnector1">
            <a:avLst/>
          </a:prstGeom>
          <a:noFill/>
          <a:ln cap="flat" cmpd="sng" w="9525">
            <a:solidFill>
              <a:srgbClr val="595959"/>
            </a:solidFill>
            <a:prstDash val="solid"/>
            <a:round/>
            <a:headEnd len="med" w="med" type="none"/>
            <a:tailEnd len="med" w="med" type="triangle"/>
          </a:ln>
        </p:spPr>
      </p:cxnSp>
      <p:sp>
        <p:nvSpPr>
          <p:cNvPr id="784" name="Google Shape;784;p74"/>
          <p:cNvSpPr txBox="1"/>
          <p:nvPr/>
        </p:nvSpPr>
        <p:spPr>
          <a:xfrm>
            <a:off x="6795526" y="1207122"/>
            <a:ext cx="9975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rgbClr val="434343"/>
                </a:solidFill>
                <a:latin typeface="Catamaran"/>
                <a:ea typeface="Catamaran"/>
                <a:cs typeface="Catamaran"/>
                <a:sym typeface="Catamaran"/>
              </a:rPr>
              <a:t>%. of Records</a:t>
            </a:r>
            <a:endParaRPr b="1" sz="1000">
              <a:solidFill>
                <a:srgbClr val="434343"/>
              </a:solidFill>
              <a:latin typeface="Catamaran"/>
              <a:ea typeface="Catamaran"/>
              <a:cs typeface="Catamaran"/>
              <a:sym typeface="Catamaran"/>
            </a:endParaRPr>
          </a:p>
        </p:txBody>
      </p:sp>
      <p:sp>
        <p:nvSpPr>
          <p:cNvPr id="785" name="Google Shape;785;p74"/>
          <p:cNvSpPr/>
          <p:nvPr/>
        </p:nvSpPr>
        <p:spPr>
          <a:xfrm>
            <a:off x="913338" y="1501825"/>
            <a:ext cx="3111900" cy="338700"/>
          </a:xfrm>
          <a:prstGeom prst="rect">
            <a:avLst/>
          </a:prstGeom>
          <a:solidFill>
            <a:srgbClr val="CFE2F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Onest"/>
                <a:ea typeface="Onest"/>
                <a:cs typeface="Onest"/>
                <a:sym typeface="Onest"/>
              </a:rPr>
              <a:t>3150</a:t>
            </a:r>
            <a:endParaRPr b="1">
              <a:solidFill>
                <a:schemeClr val="dk1"/>
              </a:solidFill>
              <a:latin typeface="Onest"/>
              <a:ea typeface="Onest"/>
              <a:cs typeface="Onest"/>
              <a:sym typeface="Onest"/>
            </a:endParaRPr>
          </a:p>
        </p:txBody>
      </p:sp>
      <p:sp>
        <p:nvSpPr>
          <p:cNvPr id="786" name="Google Shape;786;p74"/>
          <p:cNvSpPr/>
          <p:nvPr/>
        </p:nvSpPr>
        <p:spPr>
          <a:xfrm>
            <a:off x="4025238" y="1501825"/>
            <a:ext cx="777000" cy="338700"/>
          </a:xfrm>
          <a:prstGeom prst="rect">
            <a:avLst/>
          </a:prstGeom>
          <a:solidFill>
            <a:srgbClr val="9FC5E8"/>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Onest"/>
                <a:ea typeface="Onest"/>
                <a:cs typeface="Onest"/>
                <a:sym typeface="Onest"/>
              </a:rPr>
              <a:t>175</a:t>
            </a:r>
            <a:endParaRPr b="1">
              <a:solidFill>
                <a:schemeClr val="dk1"/>
              </a:solidFill>
              <a:latin typeface="Onest"/>
              <a:ea typeface="Onest"/>
              <a:cs typeface="Onest"/>
              <a:sym typeface="Onest"/>
            </a:endParaRPr>
          </a:p>
        </p:txBody>
      </p:sp>
      <p:sp>
        <p:nvSpPr>
          <p:cNvPr id="787" name="Google Shape;787;p74"/>
          <p:cNvSpPr txBox="1"/>
          <p:nvPr/>
        </p:nvSpPr>
        <p:spPr>
          <a:xfrm>
            <a:off x="4922263" y="1499225"/>
            <a:ext cx="921300" cy="4092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latin typeface="Onest"/>
              <a:ea typeface="Onest"/>
              <a:cs typeface="Onest"/>
              <a:sym typeface="Onest"/>
            </a:endParaRPr>
          </a:p>
        </p:txBody>
      </p:sp>
      <p:sp>
        <p:nvSpPr>
          <p:cNvPr id="788" name="Google Shape;788;p74"/>
          <p:cNvSpPr/>
          <p:nvPr/>
        </p:nvSpPr>
        <p:spPr>
          <a:xfrm>
            <a:off x="5056813" y="1501825"/>
            <a:ext cx="777000" cy="3387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Onest"/>
                <a:ea typeface="Onest"/>
                <a:cs typeface="Onest"/>
                <a:sym typeface="Onest"/>
              </a:rPr>
              <a:t>175</a:t>
            </a:r>
            <a:endParaRPr b="1">
              <a:solidFill>
                <a:schemeClr val="dk1"/>
              </a:solidFill>
              <a:latin typeface="Onest"/>
              <a:ea typeface="Onest"/>
              <a:cs typeface="Onest"/>
              <a:sym typeface="Onest"/>
            </a:endParaRPr>
          </a:p>
        </p:txBody>
      </p:sp>
      <p:cxnSp>
        <p:nvCxnSpPr>
          <p:cNvPr id="789" name="Google Shape;789;p74"/>
          <p:cNvCxnSpPr/>
          <p:nvPr/>
        </p:nvCxnSpPr>
        <p:spPr>
          <a:xfrm>
            <a:off x="175550" y="2146200"/>
            <a:ext cx="8938800" cy="8700"/>
          </a:xfrm>
          <a:prstGeom prst="straightConnector1">
            <a:avLst/>
          </a:prstGeom>
          <a:noFill/>
          <a:ln cap="flat" cmpd="sng" w="9525">
            <a:solidFill>
              <a:schemeClr val="dk2"/>
            </a:solidFill>
            <a:prstDash val="solid"/>
            <a:round/>
            <a:headEnd len="med" w="med" type="none"/>
            <a:tailEnd len="med" w="med" type="none"/>
          </a:ln>
        </p:spPr>
      </p:cxnSp>
      <p:sp>
        <p:nvSpPr>
          <p:cNvPr id="790" name="Google Shape;790;p74"/>
          <p:cNvSpPr txBox="1"/>
          <p:nvPr/>
        </p:nvSpPr>
        <p:spPr>
          <a:xfrm>
            <a:off x="8784450" y="4774200"/>
            <a:ext cx="4326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lt1"/>
                </a:solidFill>
                <a:latin typeface="Onest"/>
                <a:ea typeface="Onest"/>
                <a:cs typeface="Onest"/>
                <a:sym typeface="Onest"/>
              </a:rPr>
              <a:t>24</a:t>
            </a:r>
            <a:endParaRPr sz="1200">
              <a:solidFill>
                <a:schemeClr val="lt1"/>
              </a:solidFill>
              <a:latin typeface="Onest"/>
              <a:ea typeface="Onest"/>
              <a:cs typeface="Onest"/>
              <a:sym typeface="Ones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48"/>
          <p:cNvSpPr txBox="1"/>
          <p:nvPr>
            <p:ph type="title"/>
          </p:nvPr>
        </p:nvSpPr>
        <p:spPr>
          <a:xfrm>
            <a:off x="2083475" y="1899275"/>
            <a:ext cx="6267600" cy="155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en" sz="3500">
                <a:latin typeface="Catamaran ExtraBold"/>
                <a:ea typeface="Catamaran ExtraBold"/>
                <a:cs typeface="Catamaran ExtraBold"/>
                <a:sym typeface="Catamaran ExtraBold"/>
              </a:rPr>
              <a:t>PROBLEM STATEMENT</a:t>
            </a:r>
            <a:endParaRPr b="0" sz="3300">
              <a:latin typeface="Catamaran ExtraBold"/>
              <a:ea typeface="Catamaran ExtraBold"/>
              <a:cs typeface="Catamaran ExtraBold"/>
              <a:sym typeface="Catamaran ExtraBold"/>
            </a:endParaRPr>
          </a:p>
          <a:p>
            <a:pPr indent="0" lvl="0" marL="0" rtl="0" algn="l">
              <a:spcBef>
                <a:spcPts val="0"/>
              </a:spcBef>
              <a:spcAft>
                <a:spcPts val="0"/>
              </a:spcAft>
              <a:buNone/>
            </a:pPr>
            <a:r>
              <a:t/>
            </a:r>
            <a:endParaRPr/>
          </a:p>
        </p:txBody>
      </p:sp>
      <p:sp>
        <p:nvSpPr>
          <p:cNvPr id="331" name="Google Shape;331;p48"/>
          <p:cNvSpPr txBox="1"/>
          <p:nvPr>
            <p:ph idx="2" type="title"/>
          </p:nvPr>
        </p:nvSpPr>
        <p:spPr>
          <a:xfrm>
            <a:off x="3960450" y="900272"/>
            <a:ext cx="1223100" cy="955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latin typeface="Catamaran"/>
                <a:ea typeface="Catamaran"/>
                <a:cs typeface="Catamaran"/>
                <a:sym typeface="Catamaran"/>
              </a:rPr>
              <a:t>01</a:t>
            </a:r>
            <a:endParaRPr>
              <a:latin typeface="Catamaran"/>
              <a:ea typeface="Catamaran"/>
              <a:cs typeface="Catamaran"/>
              <a:sym typeface="Catamaran"/>
            </a:endParaRPr>
          </a:p>
        </p:txBody>
      </p:sp>
      <p:sp>
        <p:nvSpPr>
          <p:cNvPr id="332" name="Google Shape;332;p48"/>
          <p:cNvSpPr txBox="1"/>
          <p:nvPr>
            <p:ph idx="1" type="subTitle"/>
          </p:nvPr>
        </p:nvSpPr>
        <p:spPr>
          <a:xfrm>
            <a:off x="2922225" y="2860000"/>
            <a:ext cx="4332900" cy="447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atamaran"/>
                <a:ea typeface="Catamaran"/>
                <a:cs typeface="Catamaran"/>
                <a:sym typeface="Catamaran"/>
              </a:rPr>
              <a:t>Background and Research Problem</a:t>
            </a:r>
            <a:endParaRPr>
              <a:latin typeface="Catamaran"/>
              <a:ea typeface="Catamaran"/>
              <a:cs typeface="Catamaran"/>
              <a:sym typeface="Catamaran"/>
            </a:endParaRPr>
          </a:p>
        </p:txBody>
      </p:sp>
      <p:grpSp>
        <p:nvGrpSpPr>
          <p:cNvPr id="333" name="Google Shape;333;p48"/>
          <p:cNvGrpSpPr/>
          <p:nvPr/>
        </p:nvGrpSpPr>
        <p:grpSpPr>
          <a:xfrm>
            <a:off x="-670838" y="-1631700"/>
            <a:ext cx="2877606" cy="2542980"/>
            <a:chOff x="-362238" y="-1775525"/>
            <a:chExt cx="2877606" cy="2542980"/>
          </a:xfrm>
        </p:grpSpPr>
        <p:sp>
          <p:nvSpPr>
            <p:cNvPr id="334" name="Google Shape;334;p48"/>
            <p:cNvSpPr/>
            <p:nvPr/>
          </p:nvSpPr>
          <p:spPr>
            <a:xfrm>
              <a:off x="-45350" y="-1775525"/>
              <a:ext cx="2560719" cy="2542980"/>
            </a:xfrm>
            <a:custGeom>
              <a:rect b="b" l="l" r="r" t="t"/>
              <a:pathLst>
                <a:path extrusionOk="0" h="849" w="853">
                  <a:moveTo>
                    <a:pt x="360" y="812"/>
                  </a:moveTo>
                  <a:cubicBezTo>
                    <a:pt x="39" y="495"/>
                    <a:pt x="39" y="495"/>
                    <a:pt x="39" y="495"/>
                  </a:cubicBezTo>
                  <a:cubicBezTo>
                    <a:pt x="0" y="456"/>
                    <a:pt x="0" y="392"/>
                    <a:pt x="39" y="354"/>
                  </a:cubicBezTo>
                  <a:cubicBezTo>
                    <a:pt x="360" y="37"/>
                    <a:pt x="360" y="37"/>
                    <a:pt x="360" y="37"/>
                  </a:cubicBezTo>
                  <a:cubicBezTo>
                    <a:pt x="397" y="0"/>
                    <a:pt x="456" y="0"/>
                    <a:pt x="494" y="37"/>
                  </a:cubicBezTo>
                  <a:cubicBezTo>
                    <a:pt x="814" y="354"/>
                    <a:pt x="814" y="354"/>
                    <a:pt x="814" y="354"/>
                  </a:cubicBezTo>
                  <a:cubicBezTo>
                    <a:pt x="853" y="392"/>
                    <a:pt x="853" y="456"/>
                    <a:pt x="814" y="495"/>
                  </a:cubicBezTo>
                  <a:cubicBezTo>
                    <a:pt x="494" y="812"/>
                    <a:pt x="494" y="812"/>
                    <a:pt x="494" y="812"/>
                  </a:cubicBezTo>
                  <a:cubicBezTo>
                    <a:pt x="456" y="849"/>
                    <a:pt x="397" y="849"/>
                    <a:pt x="360" y="812"/>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5" name="Google Shape;335;p48"/>
            <p:cNvSpPr/>
            <p:nvPr/>
          </p:nvSpPr>
          <p:spPr>
            <a:xfrm>
              <a:off x="-362238" y="-1071732"/>
              <a:ext cx="1532504" cy="1521883"/>
            </a:xfrm>
            <a:custGeom>
              <a:rect b="b" l="l" r="r" t="t"/>
              <a:pathLst>
                <a:path extrusionOk="0" h="849" w="853">
                  <a:moveTo>
                    <a:pt x="360" y="812"/>
                  </a:moveTo>
                  <a:cubicBezTo>
                    <a:pt x="39" y="495"/>
                    <a:pt x="39" y="495"/>
                    <a:pt x="39" y="495"/>
                  </a:cubicBezTo>
                  <a:cubicBezTo>
                    <a:pt x="0" y="456"/>
                    <a:pt x="0" y="392"/>
                    <a:pt x="39" y="354"/>
                  </a:cubicBezTo>
                  <a:cubicBezTo>
                    <a:pt x="360" y="37"/>
                    <a:pt x="360" y="37"/>
                    <a:pt x="360" y="37"/>
                  </a:cubicBezTo>
                  <a:cubicBezTo>
                    <a:pt x="397" y="0"/>
                    <a:pt x="456" y="0"/>
                    <a:pt x="494" y="37"/>
                  </a:cubicBezTo>
                  <a:cubicBezTo>
                    <a:pt x="814" y="354"/>
                    <a:pt x="814" y="354"/>
                    <a:pt x="814" y="354"/>
                  </a:cubicBezTo>
                  <a:cubicBezTo>
                    <a:pt x="853" y="392"/>
                    <a:pt x="853" y="456"/>
                    <a:pt x="814" y="495"/>
                  </a:cubicBezTo>
                  <a:cubicBezTo>
                    <a:pt x="494" y="812"/>
                    <a:pt x="494" y="812"/>
                    <a:pt x="494" y="812"/>
                  </a:cubicBezTo>
                  <a:cubicBezTo>
                    <a:pt x="456" y="849"/>
                    <a:pt x="397" y="849"/>
                    <a:pt x="360" y="812"/>
                  </a:cubicBezTo>
                  <a:close/>
                </a:path>
              </a:pathLst>
            </a:custGeom>
            <a:solidFill>
              <a:srgbClr val="33CFF8">
                <a:alpha val="5346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pic>
        <p:nvPicPr>
          <p:cNvPr id="336" name="Google Shape;336;p48"/>
          <p:cNvPicPr preferRelativeResize="0"/>
          <p:nvPr/>
        </p:nvPicPr>
        <p:blipFill>
          <a:blip r:embed="rId4">
            <a:alphaModFix/>
          </a:blip>
          <a:stretch>
            <a:fillRect/>
          </a:stretch>
        </p:blipFill>
        <p:spPr>
          <a:xfrm rot="10800000">
            <a:off x="6639623" y="3569263"/>
            <a:ext cx="3587600" cy="2515475"/>
          </a:xfrm>
          <a:prstGeom prst="rect">
            <a:avLst/>
          </a:prstGeom>
          <a:noFill/>
          <a:ln>
            <a:noFill/>
          </a:ln>
        </p:spPr>
      </p:pic>
    </p:spTree>
  </p:cSld>
  <p:clrMapOvr>
    <a:masterClrMapping/>
  </p:clrMapOvr>
  <mc:AlternateContent>
    <mc:Choice Requires="p14">
      <p:transition spd="slow" p14:dur="1300">
        <p:fade/>
      </p:transition>
    </mc:Choice>
    <mc:Fallback>
      <p:transition spd="slow">
        <p:fade/>
      </p:transition>
    </mc:Fallback>
  </mc:AlternateContent>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4" name="Shape 794"/>
        <p:cNvGrpSpPr/>
        <p:nvPr/>
      </p:nvGrpSpPr>
      <p:grpSpPr>
        <a:xfrm>
          <a:off x="0" y="0"/>
          <a:ext cx="0" cy="0"/>
          <a:chOff x="0" y="0"/>
          <a:chExt cx="0" cy="0"/>
        </a:xfrm>
      </p:grpSpPr>
      <p:sp>
        <p:nvSpPr>
          <p:cNvPr id="795" name="Google Shape;795;p75"/>
          <p:cNvSpPr txBox="1"/>
          <p:nvPr>
            <p:ph type="title"/>
          </p:nvPr>
        </p:nvSpPr>
        <p:spPr>
          <a:xfrm>
            <a:off x="1438200" y="1942225"/>
            <a:ext cx="6267600" cy="1551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500">
                <a:latin typeface="Catamaran"/>
                <a:ea typeface="Catamaran"/>
                <a:cs typeface="Catamaran"/>
                <a:sym typeface="Catamaran"/>
              </a:rPr>
              <a:t>RESULTS</a:t>
            </a:r>
            <a:endParaRPr sz="3300">
              <a:latin typeface="Catamaran"/>
              <a:ea typeface="Catamaran"/>
              <a:cs typeface="Catamaran"/>
              <a:sym typeface="Catamaran"/>
            </a:endParaRPr>
          </a:p>
          <a:p>
            <a:pPr indent="0" lvl="0" marL="0" rtl="0" algn="l">
              <a:spcBef>
                <a:spcPts val="0"/>
              </a:spcBef>
              <a:spcAft>
                <a:spcPts val="0"/>
              </a:spcAft>
              <a:buNone/>
            </a:pPr>
            <a:r>
              <a:t/>
            </a:r>
            <a:endParaRPr/>
          </a:p>
        </p:txBody>
      </p:sp>
      <p:sp>
        <p:nvSpPr>
          <p:cNvPr id="796" name="Google Shape;796;p75"/>
          <p:cNvSpPr txBox="1"/>
          <p:nvPr>
            <p:ph idx="2" type="title"/>
          </p:nvPr>
        </p:nvSpPr>
        <p:spPr>
          <a:xfrm>
            <a:off x="3801000" y="911275"/>
            <a:ext cx="1542000" cy="955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0" lang="en">
                <a:latin typeface="Catamaran ExtraBold"/>
                <a:ea typeface="Catamaran ExtraBold"/>
                <a:cs typeface="Catamaran ExtraBold"/>
                <a:sym typeface="Catamaran ExtraBold"/>
              </a:rPr>
              <a:t>04</a:t>
            </a:r>
            <a:endParaRPr b="0">
              <a:latin typeface="Catamaran ExtraBold"/>
              <a:ea typeface="Catamaran ExtraBold"/>
              <a:cs typeface="Catamaran ExtraBold"/>
              <a:sym typeface="Catamaran ExtraBold"/>
            </a:endParaRPr>
          </a:p>
        </p:txBody>
      </p:sp>
      <p:grpSp>
        <p:nvGrpSpPr>
          <p:cNvPr id="797" name="Google Shape;797;p75"/>
          <p:cNvGrpSpPr/>
          <p:nvPr/>
        </p:nvGrpSpPr>
        <p:grpSpPr>
          <a:xfrm>
            <a:off x="-670838" y="-1631700"/>
            <a:ext cx="2877606" cy="2542980"/>
            <a:chOff x="-362238" y="-1775525"/>
            <a:chExt cx="2877606" cy="2542980"/>
          </a:xfrm>
        </p:grpSpPr>
        <p:sp>
          <p:nvSpPr>
            <p:cNvPr id="798" name="Google Shape;798;p75"/>
            <p:cNvSpPr/>
            <p:nvPr/>
          </p:nvSpPr>
          <p:spPr>
            <a:xfrm>
              <a:off x="-45350" y="-1775525"/>
              <a:ext cx="2560719" cy="2542980"/>
            </a:xfrm>
            <a:custGeom>
              <a:rect b="b" l="l" r="r" t="t"/>
              <a:pathLst>
                <a:path extrusionOk="0" h="849" w="853">
                  <a:moveTo>
                    <a:pt x="360" y="812"/>
                  </a:moveTo>
                  <a:cubicBezTo>
                    <a:pt x="39" y="495"/>
                    <a:pt x="39" y="495"/>
                    <a:pt x="39" y="495"/>
                  </a:cubicBezTo>
                  <a:cubicBezTo>
                    <a:pt x="0" y="456"/>
                    <a:pt x="0" y="392"/>
                    <a:pt x="39" y="354"/>
                  </a:cubicBezTo>
                  <a:cubicBezTo>
                    <a:pt x="360" y="37"/>
                    <a:pt x="360" y="37"/>
                    <a:pt x="360" y="37"/>
                  </a:cubicBezTo>
                  <a:cubicBezTo>
                    <a:pt x="397" y="0"/>
                    <a:pt x="456" y="0"/>
                    <a:pt x="494" y="37"/>
                  </a:cubicBezTo>
                  <a:cubicBezTo>
                    <a:pt x="814" y="354"/>
                    <a:pt x="814" y="354"/>
                    <a:pt x="814" y="354"/>
                  </a:cubicBezTo>
                  <a:cubicBezTo>
                    <a:pt x="853" y="392"/>
                    <a:pt x="853" y="456"/>
                    <a:pt x="814" y="495"/>
                  </a:cubicBezTo>
                  <a:cubicBezTo>
                    <a:pt x="494" y="812"/>
                    <a:pt x="494" y="812"/>
                    <a:pt x="494" y="812"/>
                  </a:cubicBezTo>
                  <a:cubicBezTo>
                    <a:pt x="456" y="849"/>
                    <a:pt x="397" y="849"/>
                    <a:pt x="360" y="812"/>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99" name="Google Shape;799;p75"/>
            <p:cNvSpPr/>
            <p:nvPr/>
          </p:nvSpPr>
          <p:spPr>
            <a:xfrm>
              <a:off x="-362238" y="-1071732"/>
              <a:ext cx="1532504" cy="1521883"/>
            </a:xfrm>
            <a:custGeom>
              <a:rect b="b" l="l" r="r" t="t"/>
              <a:pathLst>
                <a:path extrusionOk="0" h="849" w="853">
                  <a:moveTo>
                    <a:pt x="360" y="812"/>
                  </a:moveTo>
                  <a:cubicBezTo>
                    <a:pt x="39" y="495"/>
                    <a:pt x="39" y="495"/>
                    <a:pt x="39" y="495"/>
                  </a:cubicBezTo>
                  <a:cubicBezTo>
                    <a:pt x="0" y="456"/>
                    <a:pt x="0" y="392"/>
                    <a:pt x="39" y="354"/>
                  </a:cubicBezTo>
                  <a:cubicBezTo>
                    <a:pt x="360" y="37"/>
                    <a:pt x="360" y="37"/>
                    <a:pt x="360" y="37"/>
                  </a:cubicBezTo>
                  <a:cubicBezTo>
                    <a:pt x="397" y="0"/>
                    <a:pt x="456" y="0"/>
                    <a:pt x="494" y="37"/>
                  </a:cubicBezTo>
                  <a:cubicBezTo>
                    <a:pt x="814" y="354"/>
                    <a:pt x="814" y="354"/>
                    <a:pt x="814" y="354"/>
                  </a:cubicBezTo>
                  <a:cubicBezTo>
                    <a:pt x="853" y="392"/>
                    <a:pt x="853" y="456"/>
                    <a:pt x="814" y="495"/>
                  </a:cubicBezTo>
                  <a:cubicBezTo>
                    <a:pt x="494" y="812"/>
                    <a:pt x="494" y="812"/>
                    <a:pt x="494" y="812"/>
                  </a:cubicBezTo>
                  <a:cubicBezTo>
                    <a:pt x="456" y="849"/>
                    <a:pt x="397" y="849"/>
                    <a:pt x="360" y="812"/>
                  </a:cubicBezTo>
                  <a:close/>
                </a:path>
              </a:pathLst>
            </a:custGeom>
            <a:solidFill>
              <a:srgbClr val="33CFF8">
                <a:alpha val="5346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pic>
        <p:nvPicPr>
          <p:cNvPr id="800" name="Google Shape;800;p75"/>
          <p:cNvPicPr preferRelativeResize="0"/>
          <p:nvPr/>
        </p:nvPicPr>
        <p:blipFill>
          <a:blip r:embed="rId3">
            <a:alphaModFix/>
          </a:blip>
          <a:stretch>
            <a:fillRect/>
          </a:stretch>
        </p:blipFill>
        <p:spPr>
          <a:xfrm rot="10800000">
            <a:off x="6639623" y="3569263"/>
            <a:ext cx="3587600" cy="2515475"/>
          </a:xfrm>
          <a:prstGeom prst="rect">
            <a:avLst/>
          </a:prstGeom>
          <a:noFill/>
          <a:ln>
            <a:noFill/>
          </a:ln>
        </p:spPr>
      </p:pic>
      <p:sp>
        <p:nvSpPr>
          <p:cNvPr id="801" name="Google Shape;801;p75"/>
          <p:cNvSpPr txBox="1"/>
          <p:nvPr>
            <p:ph idx="1" type="subTitle"/>
          </p:nvPr>
        </p:nvSpPr>
        <p:spPr>
          <a:xfrm>
            <a:off x="2392000" y="3211475"/>
            <a:ext cx="4816200" cy="447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atamaran Medium"/>
                <a:ea typeface="Catamaran Medium"/>
                <a:cs typeface="Catamaran Medium"/>
                <a:sym typeface="Catamaran Medium"/>
              </a:rPr>
              <a:t>Novelties, </a:t>
            </a:r>
            <a:r>
              <a:rPr lang="en">
                <a:latin typeface="Catamaran Medium"/>
                <a:ea typeface="Catamaran Medium"/>
                <a:cs typeface="Catamaran Medium"/>
                <a:sym typeface="Catamaran Medium"/>
              </a:rPr>
              <a:t>Model Performance and Next Steps</a:t>
            </a:r>
            <a:endParaRPr>
              <a:latin typeface="Catamaran Medium"/>
              <a:ea typeface="Catamaran Medium"/>
              <a:cs typeface="Catamaran Medium"/>
              <a:sym typeface="Catamaran Medium"/>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5" name="Shape 805"/>
        <p:cNvGrpSpPr/>
        <p:nvPr/>
      </p:nvGrpSpPr>
      <p:grpSpPr>
        <a:xfrm>
          <a:off x="0" y="0"/>
          <a:ext cx="0" cy="0"/>
          <a:chOff x="0" y="0"/>
          <a:chExt cx="0" cy="0"/>
        </a:xfrm>
      </p:grpSpPr>
      <p:sp>
        <p:nvSpPr>
          <p:cNvPr id="806" name="Google Shape;806;p76"/>
          <p:cNvSpPr txBox="1"/>
          <p:nvPr/>
        </p:nvSpPr>
        <p:spPr>
          <a:xfrm>
            <a:off x="507900" y="-154725"/>
            <a:ext cx="8768700" cy="754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600">
                <a:solidFill>
                  <a:srgbClr val="26529E"/>
                </a:solidFill>
                <a:latin typeface="Livvic Medium"/>
                <a:ea typeface="Livvic Medium"/>
                <a:cs typeface="Livvic Medium"/>
                <a:sym typeface="Livvic Medium"/>
              </a:rPr>
              <a:t>   </a:t>
            </a:r>
            <a:endParaRPr i="1" sz="1600">
              <a:solidFill>
                <a:srgbClr val="26529E"/>
              </a:solidFill>
              <a:latin typeface="Livvic Medium"/>
              <a:ea typeface="Livvic Medium"/>
              <a:cs typeface="Livvic Medium"/>
              <a:sym typeface="Livvic Medium"/>
            </a:endParaRPr>
          </a:p>
          <a:p>
            <a:pPr indent="0" lvl="0" marL="0" rtl="0" algn="ctr">
              <a:spcBef>
                <a:spcPts val="0"/>
              </a:spcBef>
              <a:spcAft>
                <a:spcPts val="0"/>
              </a:spcAft>
              <a:buNone/>
            </a:pPr>
            <a:r>
              <a:rPr b="1" lang="en" sz="2100">
                <a:solidFill>
                  <a:srgbClr val="26529E"/>
                </a:solidFill>
                <a:latin typeface="Catamaran"/>
                <a:ea typeface="Catamaran"/>
                <a:cs typeface="Catamaran"/>
                <a:sym typeface="Catamaran"/>
              </a:rPr>
              <a:t>Novelties we developed during our Journey</a:t>
            </a:r>
            <a:endParaRPr b="1" sz="2100">
              <a:solidFill>
                <a:srgbClr val="26529E"/>
              </a:solidFill>
              <a:latin typeface="Catamaran"/>
              <a:ea typeface="Catamaran"/>
              <a:cs typeface="Catamaran"/>
              <a:sym typeface="Catamaran"/>
            </a:endParaRPr>
          </a:p>
        </p:txBody>
      </p:sp>
      <p:pic>
        <p:nvPicPr>
          <p:cNvPr id="807" name="Google Shape;807;p76"/>
          <p:cNvPicPr preferRelativeResize="0"/>
          <p:nvPr>
            <p:ph idx="2" type="pic"/>
          </p:nvPr>
        </p:nvPicPr>
        <p:blipFill rotWithShape="1">
          <a:blip r:embed="rId3">
            <a:alphaModFix/>
          </a:blip>
          <a:srcRect b="0" l="12483" r="4349" t="0"/>
          <a:stretch/>
        </p:blipFill>
        <p:spPr>
          <a:xfrm>
            <a:off x="159850" y="748899"/>
            <a:ext cx="2816700" cy="1898700"/>
          </a:xfrm>
          <a:prstGeom prst="roundRect">
            <a:avLst>
              <a:gd fmla="val 16667" name="adj"/>
            </a:avLst>
          </a:prstGeom>
          <a:noFill/>
          <a:ln cap="flat" cmpd="sng" w="9525">
            <a:solidFill>
              <a:schemeClr val="lt1"/>
            </a:solidFill>
            <a:prstDash val="solid"/>
            <a:round/>
            <a:headEnd len="sm" w="sm" type="none"/>
            <a:tailEnd len="sm" w="sm" type="none"/>
          </a:ln>
        </p:spPr>
      </p:pic>
      <p:pic>
        <p:nvPicPr>
          <p:cNvPr id="808" name="Google Shape;808;p76"/>
          <p:cNvPicPr preferRelativeResize="0"/>
          <p:nvPr>
            <p:ph idx="3" type="pic"/>
          </p:nvPr>
        </p:nvPicPr>
        <p:blipFill rotWithShape="1">
          <a:blip r:embed="rId4">
            <a:alphaModFix/>
          </a:blip>
          <a:srcRect b="4857" l="0" r="0" t="4857"/>
          <a:stretch/>
        </p:blipFill>
        <p:spPr>
          <a:xfrm>
            <a:off x="3263375" y="791800"/>
            <a:ext cx="2753400" cy="1855800"/>
          </a:xfrm>
          <a:prstGeom prst="roundRect">
            <a:avLst>
              <a:gd fmla="val 16667" name="adj"/>
            </a:avLst>
          </a:prstGeom>
          <a:noFill/>
          <a:ln cap="flat" cmpd="sng" w="9525">
            <a:solidFill>
              <a:schemeClr val="lt1"/>
            </a:solidFill>
            <a:prstDash val="solid"/>
            <a:round/>
            <a:headEnd len="sm" w="sm" type="none"/>
            <a:tailEnd len="sm" w="sm" type="none"/>
          </a:ln>
        </p:spPr>
      </p:pic>
      <p:pic>
        <p:nvPicPr>
          <p:cNvPr id="809" name="Google Shape;809;p76"/>
          <p:cNvPicPr preferRelativeResize="0"/>
          <p:nvPr>
            <p:ph idx="4" type="pic"/>
          </p:nvPr>
        </p:nvPicPr>
        <p:blipFill rotWithShape="1">
          <a:blip r:embed="rId5">
            <a:alphaModFix/>
          </a:blip>
          <a:srcRect b="0" l="5516" r="5516" t="0"/>
          <a:stretch/>
        </p:blipFill>
        <p:spPr>
          <a:xfrm>
            <a:off x="6232425" y="770350"/>
            <a:ext cx="2816700" cy="1898700"/>
          </a:xfrm>
          <a:prstGeom prst="roundRect">
            <a:avLst>
              <a:gd fmla="val 16667" name="adj"/>
            </a:avLst>
          </a:prstGeom>
          <a:noFill/>
          <a:ln cap="flat" cmpd="sng" w="9525">
            <a:solidFill>
              <a:schemeClr val="lt1"/>
            </a:solidFill>
            <a:prstDash val="solid"/>
            <a:round/>
            <a:headEnd len="sm" w="sm" type="none"/>
            <a:tailEnd len="sm" w="sm" type="none"/>
          </a:ln>
        </p:spPr>
      </p:pic>
      <p:sp>
        <p:nvSpPr>
          <p:cNvPr id="810" name="Google Shape;810;p76"/>
          <p:cNvSpPr txBox="1"/>
          <p:nvPr/>
        </p:nvSpPr>
        <p:spPr>
          <a:xfrm>
            <a:off x="8315700" y="3432000"/>
            <a:ext cx="914400" cy="69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latin typeface="Onest"/>
              <a:ea typeface="Onest"/>
              <a:cs typeface="Onest"/>
              <a:sym typeface="Onest"/>
            </a:endParaRPr>
          </a:p>
        </p:txBody>
      </p:sp>
      <p:sp>
        <p:nvSpPr>
          <p:cNvPr id="811" name="Google Shape;811;p76"/>
          <p:cNvSpPr/>
          <p:nvPr/>
        </p:nvSpPr>
        <p:spPr>
          <a:xfrm>
            <a:off x="8160775" y="2781325"/>
            <a:ext cx="983100" cy="24684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nest"/>
              <a:ea typeface="Onest"/>
              <a:cs typeface="Onest"/>
              <a:sym typeface="Onest"/>
            </a:endParaRPr>
          </a:p>
        </p:txBody>
      </p:sp>
      <p:sp>
        <p:nvSpPr>
          <p:cNvPr id="812" name="Google Shape;812;p76"/>
          <p:cNvSpPr txBox="1"/>
          <p:nvPr/>
        </p:nvSpPr>
        <p:spPr>
          <a:xfrm>
            <a:off x="83350" y="2762300"/>
            <a:ext cx="31119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u="sng">
                <a:solidFill>
                  <a:srgbClr val="0B5394"/>
                </a:solidFill>
                <a:latin typeface="Catamaran"/>
                <a:ea typeface="Catamaran"/>
                <a:cs typeface="Catamaran"/>
                <a:sym typeface="Catamaran"/>
              </a:rPr>
              <a:t> Personalized Report Generation Assistant</a:t>
            </a:r>
            <a:endParaRPr b="1" sz="1500" u="sng">
              <a:solidFill>
                <a:srgbClr val="0B5394"/>
              </a:solidFill>
              <a:latin typeface="Catamaran"/>
              <a:ea typeface="Catamaran"/>
              <a:cs typeface="Catamaran"/>
              <a:sym typeface="Catamaran"/>
            </a:endParaRPr>
          </a:p>
        </p:txBody>
      </p:sp>
      <p:sp>
        <p:nvSpPr>
          <p:cNvPr id="813" name="Google Shape;813;p76"/>
          <p:cNvSpPr txBox="1"/>
          <p:nvPr/>
        </p:nvSpPr>
        <p:spPr>
          <a:xfrm>
            <a:off x="3072000" y="2762300"/>
            <a:ext cx="30000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u="sng">
                <a:solidFill>
                  <a:srgbClr val="0B5394"/>
                </a:solidFill>
                <a:latin typeface="Catamaran"/>
                <a:ea typeface="Catamaran"/>
                <a:cs typeface="Catamaran"/>
                <a:sym typeface="Catamaran"/>
              </a:rPr>
              <a:t>Open Source Dataset Contribution</a:t>
            </a:r>
            <a:endParaRPr b="1" sz="1200" u="sng">
              <a:solidFill>
                <a:srgbClr val="0B5394"/>
              </a:solidFill>
              <a:latin typeface="Catamaran"/>
              <a:ea typeface="Catamaran"/>
              <a:cs typeface="Catamaran"/>
              <a:sym typeface="Catamaran"/>
            </a:endParaRPr>
          </a:p>
        </p:txBody>
      </p:sp>
      <p:sp>
        <p:nvSpPr>
          <p:cNvPr id="814" name="Google Shape;814;p76"/>
          <p:cNvSpPr txBox="1"/>
          <p:nvPr/>
        </p:nvSpPr>
        <p:spPr>
          <a:xfrm>
            <a:off x="6140775" y="2762300"/>
            <a:ext cx="30000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u="sng">
                <a:solidFill>
                  <a:srgbClr val="0B5394"/>
                </a:solidFill>
                <a:latin typeface="Catamaran"/>
                <a:ea typeface="Catamaran"/>
                <a:cs typeface="Catamaran"/>
                <a:sym typeface="Catamaran"/>
              </a:rPr>
              <a:t> Customized Evaluation Metric</a:t>
            </a:r>
            <a:endParaRPr b="1" sz="1200" u="sng">
              <a:solidFill>
                <a:srgbClr val="0B5394"/>
              </a:solidFill>
              <a:latin typeface="Catamaran"/>
              <a:ea typeface="Catamaran"/>
              <a:cs typeface="Catamaran"/>
              <a:sym typeface="Catamaran"/>
            </a:endParaRPr>
          </a:p>
        </p:txBody>
      </p:sp>
      <p:sp>
        <p:nvSpPr>
          <p:cNvPr id="815" name="Google Shape;815;p76"/>
          <p:cNvSpPr txBox="1"/>
          <p:nvPr/>
        </p:nvSpPr>
        <p:spPr>
          <a:xfrm>
            <a:off x="83350" y="3386550"/>
            <a:ext cx="2816700" cy="1185300"/>
          </a:xfrm>
          <a:prstGeom prst="rect">
            <a:avLst/>
          </a:prstGeom>
          <a:noFill/>
          <a:ln>
            <a:noFill/>
          </a:ln>
        </p:spPr>
        <p:txBody>
          <a:bodyPr anchorCtr="0" anchor="t" bIns="91425" lIns="91425" spcFirstLastPara="1" rIns="91425" wrap="square" tIns="91425">
            <a:spAutoFit/>
          </a:bodyPr>
          <a:lstStyle/>
          <a:p>
            <a:pPr indent="-311150" lvl="0" marL="457200" rtl="0" algn="just">
              <a:spcBef>
                <a:spcPts val="0"/>
              </a:spcBef>
              <a:spcAft>
                <a:spcPts val="0"/>
              </a:spcAft>
              <a:buClr>
                <a:srgbClr val="434343"/>
              </a:buClr>
              <a:buSzPts val="1300"/>
              <a:buFont typeface="Catamaran Medium"/>
              <a:buChar char="➔"/>
            </a:pPr>
            <a:r>
              <a:rPr lang="en" sz="1300">
                <a:solidFill>
                  <a:srgbClr val="434343"/>
                </a:solidFill>
                <a:latin typeface="Catamaran Medium"/>
                <a:ea typeface="Catamaran Medium"/>
                <a:cs typeface="Catamaran Medium"/>
                <a:sym typeface="Catamaran Medium"/>
              </a:rPr>
              <a:t>VLM customized to </a:t>
            </a:r>
            <a:r>
              <a:rPr lang="en" sz="1300">
                <a:solidFill>
                  <a:srgbClr val="0000FF"/>
                </a:solidFill>
                <a:latin typeface="Catamaran Medium"/>
                <a:ea typeface="Catamaran Medium"/>
                <a:cs typeface="Catamaran Medium"/>
                <a:sym typeface="Catamaran Medium"/>
              </a:rPr>
              <a:t>mimic the specific reporting styles</a:t>
            </a:r>
            <a:r>
              <a:rPr lang="en" sz="1300">
                <a:solidFill>
                  <a:srgbClr val="434343"/>
                </a:solidFill>
                <a:latin typeface="Catamaran Medium"/>
                <a:ea typeface="Catamaran Medium"/>
                <a:cs typeface="Catamaran Medium"/>
                <a:sym typeface="Catamaran Medium"/>
              </a:rPr>
              <a:t> of   individual radiologists and perform </a:t>
            </a:r>
            <a:r>
              <a:rPr lang="en" sz="1300">
                <a:solidFill>
                  <a:srgbClr val="0000FF"/>
                </a:solidFill>
                <a:latin typeface="Catamaran Medium"/>
                <a:ea typeface="Catamaran Medium"/>
                <a:cs typeface="Catamaran Medium"/>
                <a:sym typeface="Catamaran Medium"/>
              </a:rPr>
              <a:t>data analysis via feature extraction</a:t>
            </a:r>
            <a:endParaRPr sz="1300">
              <a:solidFill>
                <a:srgbClr val="0000FF"/>
              </a:solidFill>
              <a:latin typeface="Catamaran Medium"/>
              <a:ea typeface="Catamaran Medium"/>
              <a:cs typeface="Catamaran Medium"/>
              <a:sym typeface="Catamaran Medium"/>
            </a:endParaRPr>
          </a:p>
        </p:txBody>
      </p:sp>
      <p:sp>
        <p:nvSpPr>
          <p:cNvPr id="816" name="Google Shape;816;p76"/>
          <p:cNvSpPr txBox="1"/>
          <p:nvPr/>
        </p:nvSpPr>
        <p:spPr>
          <a:xfrm>
            <a:off x="3048300" y="3362875"/>
            <a:ext cx="3047400" cy="1305300"/>
          </a:xfrm>
          <a:prstGeom prst="rect">
            <a:avLst/>
          </a:prstGeom>
          <a:noFill/>
          <a:ln>
            <a:noFill/>
          </a:ln>
        </p:spPr>
        <p:txBody>
          <a:bodyPr anchorCtr="0" anchor="t" bIns="91425" lIns="91425" spcFirstLastPara="1" rIns="91425" wrap="square" tIns="91425">
            <a:spAutoFit/>
          </a:bodyPr>
          <a:lstStyle/>
          <a:p>
            <a:pPr indent="-311150" lvl="0" marL="457200" rtl="0" algn="just">
              <a:lnSpc>
                <a:spcPct val="115000"/>
              </a:lnSpc>
              <a:spcBef>
                <a:spcPts val="0"/>
              </a:spcBef>
              <a:spcAft>
                <a:spcPts val="0"/>
              </a:spcAft>
              <a:buClr>
                <a:srgbClr val="434343"/>
              </a:buClr>
              <a:buSzPts val="1300"/>
              <a:buFont typeface="Catamaran Medium"/>
              <a:buChar char="➔"/>
            </a:pPr>
            <a:r>
              <a:rPr lang="en" sz="1300">
                <a:solidFill>
                  <a:srgbClr val="434343"/>
                </a:solidFill>
                <a:latin typeface="Catamaran Medium"/>
                <a:ea typeface="Catamaran Medium"/>
                <a:cs typeface="Catamaran Medium"/>
                <a:sym typeface="Catamaran Medium"/>
              </a:rPr>
              <a:t>Collaborat</a:t>
            </a:r>
            <a:r>
              <a:rPr lang="en" sz="1300">
                <a:solidFill>
                  <a:srgbClr val="434343"/>
                </a:solidFill>
                <a:latin typeface="Catamaran Medium"/>
                <a:ea typeface="Catamaran Medium"/>
                <a:cs typeface="Catamaran Medium"/>
                <a:sym typeface="Catamaran Medium"/>
              </a:rPr>
              <a:t>ed with a </a:t>
            </a:r>
            <a:r>
              <a:rPr lang="en" sz="1300">
                <a:solidFill>
                  <a:srgbClr val="0000FF"/>
                </a:solidFill>
                <a:latin typeface="Catamaran Medium"/>
                <a:ea typeface="Catamaran Medium"/>
                <a:cs typeface="Catamaran Medium"/>
                <a:sym typeface="Catamaran Medium"/>
              </a:rPr>
              <a:t>certified radiologist</a:t>
            </a:r>
            <a:r>
              <a:rPr lang="en" sz="1300">
                <a:solidFill>
                  <a:srgbClr val="434343"/>
                </a:solidFill>
                <a:latin typeface="Catamaran Medium"/>
                <a:ea typeface="Catamaran Medium"/>
                <a:cs typeface="Catamaran Medium"/>
                <a:sym typeface="Catamaran Medium"/>
              </a:rPr>
              <a:t> to decode dataset.</a:t>
            </a:r>
            <a:br>
              <a:rPr lang="en" sz="1300">
                <a:solidFill>
                  <a:srgbClr val="434343"/>
                </a:solidFill>
                <a:latin typeface="Catamaran Medium"/>
                <a:ea typeface="Catamaran Medium"/>
                <a:cs typeface="Catamaran Medium"/>
                <a:sym typeface="Catamaran Medium"/>
              </a:rPr>
            </a:br>
            <a:endParaRPr sz="1300">
              <a:solidFill>
                <a:srgbClr val="434343"/>
              </a:solidFill>
              <a:latin typeface="Catamaran Medium"/>
              <a:ea typeface="Catamaran Medium"/>
              <a:cs typeface="Catamaran Medium"/>
              <a:sym typeface="Catamaran Medium"/>
            </a:endParaRPr>
          </a:p>
          <a:p>
            <a:pPr indent="-311150" lvl="0" marL="457200" rtl="0" algn="just">
              <a:lnSpc>
                <a:spcPct val="115000"/>
              </a:lnSpc>
              <a:spcBef>
                <a:spcPts val="0"/>
              </a:spcBef>
              <a:spcAft>
                <a:spcPts val="0"/>
              </a:spcAft>
              <a:buClr>
                <a:srgbClr val="434343"/>
              </a:buClr>
              <a:buSzPts val="1300"/>
              <a:buFont typeface="Catamaran Medium"/>
              <a:buChar char="➔"/>
            </a:pPr>
            <a:r>
              <a:rPr lang="en" sz="1300">
                <a:solidFill>
                  <a:srgbClr val="434343"/>
                </a:solidFill>
                <a:latin typeface="Catamaran Medium"/>
                <a:ea typeface="Catamaran Medium"/>
                <a:cs typeface="Catamaran Medium"/>
                <a:sym typeface="Catamaran Medium"/>
              </a:rPr>
              <a:t>Created a new, </a:t>
            </a:r>
            <a:r>
              <a:rPr lang="en" sz="1300">
                <a:solidFill>
                  <a:srgbClr val="0000FF"/>
                </a:solidFill>
                <a:latin typeface="Catamaran Medium"/>
                <a:ea typeface="Catamaran Medium"/>
                <a:cs typeface="Catamaran Medium"/>
                <a:sym typeface="Catamaran Medium"/>
              </a:rPr>
              <a:t>curated open source</a:t>
            </a:r>
            <a:r>
              <a:rPr lang="en" sz="1300">
                <a:solidFill>
                  <a:srgbClr val="434343"/>
                </a:solidFill>
                <a:latin typeface="Catamaran Medium"/>
                <a:ea typeface="Catamaran Medium"/>
                <a:cs typeface="Catamaran Medium"/>
                <a:sym typeface="Catamaran Medium"/>
              </a:rPr>
              <a:t> dataset.</a:t>
            </a:r>
            <a:endParaRPr sz="1300">
              <a:solidFill>
                <a:srgbClr val="434343"/>
              </a:solidFill>
              <a:latin typeface="Catamaran Medium"/>
              <a:ea typeface="Catamaran Medium"/>
              <a:cs typeface="Catamaran Medium"/>
              <a:sym typeface="Catamaran Medium"/>
            </a:endParaRPr>
          </a:p>
        </p:txBody>
      </p:sp>
      <p:sp>
        <p:nvSpPr>
          <p:cNvPr id="817" name="Google Shape;817;p76"/>
          <p:cNvSpPr txBox="1"/>
          <p:nvPr/>
        </p:nvSpPr>
        <p:spPr>
          <a:xfrm>
            <a:off x="6243950" y="3386550"/>
            <a:ext cx="2856600" cy="785100"/>
          </a:xfrm>
          <a:prstGeom prst="rect">
            <a:avLst/>
          </a:prstGeom>
          <a:noFill/>
          <a:ln>
            <a:noFill/>
          </a:ln>
        </p:spPr>
        <p:txBody>
          <a:bodyPr anchorCtr="0" anchor="t" bIns="91425" lIns="91425" spcFirstLastPara="1" rIns="91425" wrap="square" tIns="91425">
            <a:spAutoFit/>
          </a:bodyPr>
          <a:lstStyle/>
          <a:p>
            <a:pPr indent="-311150" lvl="0" marL="457200" rtl="0" algn="just">
              <a:spcBef>
                <a:spcPts val="0"/>
              </a:spcBef>
              <a:spcAft>
                <a:spcPts val="0"/>
              </a:spcAft>
              <a:buClr>
                <a:srgbClr val="434343"/>
              </a:buClr>
              <a:buSzPts val="1300"/>
              <a:buFont typeface="Catamaran Medium"/>
              <a:buChar char="➔"/>
            </a:pPr>
            <a:r>
              <a:rPr lang="en" sz="1300">
                <a:solidFill>
                  <a:srgbClr val="434343"/>
                </a:solidFill>
                <a:latin typeface="Catamaran Medium"/>
                <a:ea typeface="Catamaran Medium"/>
                <a:cs typeface="Catamaran Medium"/>
                <a:sym typeface="Catamaran Medium"/>
              </a:rPr>
              <a:t>Development of our </a:t>
            </a:r>
            <a:r>
              <a:rPr lang="en" sz="1300">
                <a:solidFill>
                  <a:srgbClr val="0000FF"/>
                </a:solidFill>
                <a:latin typeface="Catamaran Medium"/>
                <a:ea typeface="Catamaran Medium"/>
                <a:cs typeface="Catamaran Medium"/>
                <a:sym typeface="Catamaran Medium"/>
              </a:rPr>
              <a:t>own token overlap metric</a:t>
            </a:r>
            <a:r>
              <a:rPr lang="en" sz="1300">
                <a:solidFill>
                  <a:srgbClr val="434343"/>
                </a:solidFill>
                <a:latin typeface="Catamaran Medium"/>
                <a:ea typeface="Catamaran Medium"/>
                <a:cs typeface="Catamaran Medium"/>
                <a:sym typeface="Catamaran Medium"/>
              </a:rPr>
              <a:t> for </a:t>
            </a:r>
            <a:r>
              <a:rPr lang="en" sz="1300">
                <a:solidFill>
                  <a:srgbClr val="0000FF"/>
                </a:solidFill>
                <a:latin typeface="Catamaran Medium"/>
                <a:ea typeface="Catamaran Medium"/>
                <a:cs typeface="Catamaran Medium"/>
                <a:sym typeface="Catamaran Medium"/>
              </a:rPr>
              <a:t>structured output generation</a:t>
            </a:r>
            <a:r>
              <a:rPr lang="en" sz="1300">
                <a:solidFill>
                  <a:srgbClr val="434343"/>
                </a:solidFill>
                <a:latin typeface="Catamaran Medium"/>
                <a:ea typeface="Catamaran Medium"/>
                <a:cs typeface="Catamaran Medium"/>
                <a:sym typeface="Catamaran Medium"/>
              </a:rPr>
              <a:t> ( JSON ). </a:t>
            </a:r>
            <a:endParaRPr sz="1300">
              <a:solidFill>
                <a:srgbClr val="434343"/>
              </a:solidFill>
              <a:latin typeface="Catamaran Medium"/>
              <a:ea typeface="Catamaran Medium"/>
              <a:cs typeface="Catamaran Medium"/>
              <a:sym typeface="Catamaran Medium"/>
            </a:endParaRPr>
          </a:p>
        </p:txBody>
      </p:sp>
      <p:cxnSp>
        <p:nvCxnSpPr>
          <p:cNvPr id="818" name="Google Shape;818;p76"/>
          <p:cNvCxnSpPr/>
          <p:nvPr/>
        </p:nvCxnSpPr>
        <p:spPr>
          <a:xfrm>
            <a:off x="3110863" y="2632650"/>
            <a:ext cx="0" cy="2292900"/>
          </a:xfrm>
          <a:prstGeom prst="straightConnector1">
            <a:avLst/>
          </a:prstGeom>
          <a:noFill/>
          <a:ln cap="flat" cmpd="sng" w="9525">
            <a:solidFill>
              <a:srgbClr val="B7B7B7"/>
            </a:solidFill>
            <a:prstDash val="solid"/>
            <a:round/>
            <a:headEnd len="med" w="med" type="none"/>
            <a:tailEnd len="med" w="med" type="none"/>
          </a:ln>
        </p:spPr>
      </p:cxnSp>
      <p:cxnSp>
        <p:nvCxnSpPr>
          <p:cNvPr id="819" name="Google Shape;819;p76"/>
          <p:cNvCxnSpPr/>
          <p:nvPr/>
        </p:nvCxnSpPr>
        <p:spPr>
          <a:xfrm>
            <a:off x="6169263" y="2632650"/>
            <a:ext cx="0" cy="2292900"/>
          </a:xfrm>
          <a:prstGeom prst="straightConnector1">
            <a:avLst/>
          </a:prstGeom>
          <a:noFill/>
          <a:ln cap="flat" cmpd="sng" w="9525">
            <a:solidFill>
              <a:srgbClr val="B7B7B7"/>
            </a:solidFill>
            <a:prstDash val="solid"/>
            <a:round/>
            <a:headEnd len="med" w="med" type="none"/>
            <a:tailEnd len="med" w="med" type="none"/>
          </a:ln>
        </p:spPr>
      </p:cxnSp>
      <p:sp>
        <p:nvSpPr>
          <p:cNvPr id="820" name="Google Shape;820;p76"/>
          <p:cNvSpPr txBox="1"/>
          <p:nvPr/>
        </p:nvSpPr>
        <p:spPr>
          <a:xfrm>
            <a:off x="8784450" y="4774200"/>
            <a:ext cx="4326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Onest"/>
                <a:ea typeface="Onest"/>
                <a:cs typeface="Onest"/>
                <a:sym typeface="Onest"/>
              </a:rPr>
              <a:t>25</a:t>
            </a:r>
            <a:endParaRPr sz="1200">
              <a:solidFill>
                <a:schemeClr val="dk1"/>
              </a:solidFill>
              <a:latin typeface="Onest"/>
              <a:ea typeface="Onest"/>
              <a:cs typeface="Onest"/>
              <a:sym typeface="Onest"/>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4" name="Shape 824"/>
        <p:cNvGrpSpPr/>
        <p:nvPr/>
      </p:nvGrpSpPr>
      <p:grpSpPr>
        <a:xfrm>
          <a:off x="0" y="0"/>
          <a:ext cx="0" cy="0"/>
          <a:chOff x="0" y="0"/>
          <a:chExt cx="0" cy="0"/>
        </a:xfrm>
      </p:grpSpPr>
      <p:pic>
        <p:nvPicPr>
          <p:cNvPr id="825" name="Google Shape;825;p77"/>
          <p:cNvPicPr preferRelativeResize="0"/>
          <p:nvPr/>
        </p:nvPicPr>
        <p:blipFill>
          <a:blip r:embed="rId3">
            <a:alphaModFix/>
          </a:blip>
          <a:stretch>
            <a:fillRect/>
          </a:stretch>
        </p:blipFill>
        <p:spPr>
          <a:xfrm>
            <a:off x="6951059" y="468225"/>
            <a:ext cx="649341" cy="686300"/>
          </a:xfrm>
          <a:prstGeom prst="rect">
            <a:avLst/>
          </a:prstGeom>
          <a:noFill/>
          <a:ln>
            <a:noFill/>
          </a:ln>
        </p:spPr>
      </p:pic>
      <p:sp>
        <p:nvSpPr>
          <p:cNvPr id="826" name="Google Shape;826;p77"/>
          <p:cNvSpPr txBox="1"/>
          <p:nvPr/>
        </p:nvSpPr>
        <p:spPr>
          <a:xfrm>
            <a:off x="5737750" y="1304050"/>
            <a:ext cx="3492300" cy="12006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200">
                <a:solidFill>
                  <a:schemeClr val="accent2"/>
                </a:solidFill>
                <a:highlight>
                  <a:srgbClr val="EA9999"/>
                </a:highlight>
                <a:latin typeface="Catamaran"/>
                <a:ea typeface="Catamaran"/>
                <a:cs typeface="Catamaran"/>
                <a:sym typeface="Catamaran"/>
              </a:rPr>
              <a:t>The heart size is enlarged. </a:t>
            </a:r>
            <a:r>
              <a:rPr lang="en" sz="1200">
                <a:solidFill>
                  <a:schemeClr val="accent2"/>
                </a:solidFill>
                <a:highlight>
                  <a:srgbClr val="B6D7A8"/>
                </a:highlight>
                <a:latin typeface="Catamaran"/>
                <a:ea typeface="Catamaran"/>
                <a:cs typeface="Catamaran"/>
                <a:sym typeface="Catamaran"/>
              </a:rPr>
              <a:t>There is left lower lobe airspace disease identified. There is moderate left pleural effusion. No visualized pneumothorax. </a:t>
            </a:r>
            <a:r>
              <a:rPr lang="en" sz="1200">
                <a:solidFill>
                  <a:schemeClr val="accent2"/>
                </a:solidFill>
                <a:highlight>
                  <a:srgbClr val="FFE599"/>
                </a:highlight>
                <a:latin typeface="Catamaran"/>
                <a:ea typeface="Catamaran"/>
                <a:cs typeface="Catamaran"/>
                <a:sym typeface="Catamaran"/>
              </a:rPr>
              <a:t>Surgical suture material noted.</a:t>
            </a:r>
            <a:endParaRPr sz="1300">
              <a:latin typeface="Catamaran Medium"/>
              <a:ea typeface="Catamaran Medium"/>
              <a:cs typeface="Catamaran Medium"/>
              <a:sym typeface="Catamaran Medium"/>
            </a:endParaRPr>
          </a:p>
        </p:txBody>
      </p:sp>
      <p:sp>
        <p:nvSpPr>
          <p:cNvPr id="827" name="Google Shape;827;p77"/>
          <p:cNvSpPr txBox="1"/>
          <p:nvPr/>
        </p:nvSpPr>
        <p:spPr>
          <a:xfrm>
            <a:off x="650000" y="1174600"/>
            <a:ext cx="3248100" cy="1856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sz="1200">
                <a:highlight>
                  <a:srgbClr val="EA9999"/>
                </a:highlight>
                <a:latin typeface="Catamaran"/>
                <a:ea typeface="Catamaran"/>
                <a:cs typeface="Catamaran"/>
                <a:sym typeface="Catamaran"/>
              </a:rPr>
              <a:t>The right lung appears darker, suggesting a potential pneumothorax (collapsed lung).</a:t>
            </a:r>
            <a:r>
              <a:rPr lang="en" sz="1200">
                <a:highlight>
                  <a:srgbClr val="FFE599"/>
                </a:highlight>
                <a:latin typeface="Catamaran"/>
                <a:ea typeface="Catamaran"/>
                <a:cs typeface="Catamaran"/>
                <a:sym typeface="Catamaran"/>
              </a:rPr>
              <a:t>The left lung has visible opacities, which might suggest consolidation or mass effect.</a:t>
            </a:r>
            <a:r>
              <a:rPr lang="en" sz="1200">
                <a:highlight>
                  <a:srgbClr val="EA9999"/>
                </a:highlight>
                <a:latin typeface="Catamaran"/>
                <a:ea typeface="Catamaran"/>
                <a:cs typeface="Catamaran"/>
                <a:sym typeface="Catamaran"/>
              </a:rPr>
              <a:t>The heart size and borders seem slightly shifted, likely secondary to the findings in the lung.The right hemidiaphragm seems elevated, which is often associated with pneumothorax or loss of lung volume.</a:t>
            </a:r>
            <a:endParaRPr sz="1300">
              <a:highlight>
                <a:srgbClr val="EA9999"/>
              </a:highlight>
              <a:latin typeface="Catamaran Medium"/>
              <a:ea typeface="Catamaran Medium"/>
              <a:cs typeface="Catamaran Medium"/>
              <a:sym typeface="Catamaran Medium"/>
            </a:endParaRPr>
          </a:p>
        </p:txBody>
      </p:sp>
      <p:pic>
        <p:nvPicPr>
          <p:cNvPr id="828" name="Google Shape;828;p77"/>
          <p:cNvPicPr preferRelativeResize="0"/>
          <p:nvPr/>
        </p:nvPicPr>
        <p:blipFill>
          <a:blip r:embed="rId4">
            <a:alphaModFix/>
          </a:blip>
          <a:stretch>
            <a:fillRect/>
          </a:stretch>
        </p:blipFill>
        <p:spPr>
          <a:xfrm>
            <a:off x="1825274" y="552320"/>
            <a:ext cx="649350" cy="543380"/>
          </a:xfrm>
          <a:prstGeom prst="rect">
            <a:avLst/>
          </a:prstGeom>
          <a:noFill/>
          <a:ln>
            <a:noFill/>
          </a:ln>
        </p:spPr>
      </p:pic>
      <p:pic>
        <p:nvPicPr>
          <p:cNvPr id="829" name="Google Shape;829;p77"/>
          <p:cNvPicPr preferRelativeResize="0"/>
          <p:nvPr/>
        </p:nvPicPr>
        <p:blipFill>
          <a:blip r:embed="rId5">
            <a:alphaModFix/>
          </a:blip>
          <a:stretch>
            <a:fillRect/>
          </a:stretch>
        </p:blipFill>
        <p:spPr>
          <a:xfrm>
            <a:off x="3952400" y="869275"/>
            <a:ext cx="1731050" cy="1731050"/>
          </a:xfrm>
          <a:prstGeom prst="rect">
            <a:avLst/>
          </a:prstGeom>
          <a:noFill/>
          <a:ln>
            <a:noFill/>
          </a:ln>
        </p:spPr>
      </p:pic>
      <p:sp>
        <p:nvSpPr>
          <p:cNvPr id="830" name="Google Shape;830;p77"/>
          <p:cNvSpPr txBox="1"/>
          <p:nvPr/>
        </p:nvSpPr>
        <p:spPr>
          <a:xfrm>
            <a:off x="416600" y="3279350"/>
            <a:ext cx="3996900" cy="12090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Clr>
                <a:schemeClr val="dk1"/>
              </a:buClr>
              <a:buSzPts val="1200"/>
              <a:buFont typeface="Catamaran Medium"/>
              <a:buChar char="➔"/>
            </a:pPr>
            <a:r>
              <a:rPr lang="en" sz="1200">
                <a:solidFill>
                  <a:schemeClr val="dk1"/>
                </a:solidFill>
                <a:latin typeface="Catamaran Medium"/>
                <a:ea typeface="Catamaran Medium"/>
                <a:cs typeface="Catamaran Medium"/>
                <a:sym typeface="Catamaran Medium"/>
              </a:rPr>
              <a:t>Using Public Large Language Models </a:t>
            </a:r>
            <a:r>
              <a:rPr lang="en" sz="1200">
                <a:solidFill>
                  <a:srgbClr val="CC0000"/>
                </a:solidFill>
                <a:latin typeface="Catamaran Medium"/>
                <a:ea typeface="Catamaran Medium"/>
                <a:cs typeface="Catamaran Medium"/>
                <a:sym typeface="Catamaran Medium"/>
              </a:rPr>
              <a:t>does not</a:t>
            </a:r>
            <a:r>
              <a:rPr lang="en" sz="1200">
                <a:solidFill>
                  <a:schemeClr val="dk1"/>
                </a:solidFill>
                <a:latin typeface="Catamaran Medium"/>
                <a:ea typeface="Catamaran Medium"/>
                <a:cs typeface="Catamaran Medium"/>
                <a:sym typeface="Catamaran Medium"/>
              </a:rPr>
              <a:t> </a:t>
            </a:r>
            <a:r>
              <a:rPr lang="en" sz="1200">
                <a:solidFill>
                  <a:srgbClr val="CC0000"/>
                </a:solidFill>
                <a:latin typeface="Catamaran Medium"/>
                <a:ea typeface="Catamaran Medium"/>
                <a:cs typeface="Catamaran Medium"/>
                <a:sym typeface="Catamaran Medium"/>
              </a:rPr>
              <a:t>guarantee security</a:t>
            </a:r>
            <a:r>
              <a:rPr lang="en" sz="1200">
                <a:solidFill>
                  <a:schemeClr val="dk1"/>
                </a:solidFill>
                <a:latin typeface="Catamaran Medium"/>
                <a:ea typeface="Catamaran Medium"/>
                <a:cs typeface="Catamaran Medium"/>
                <a:sym typeface="Catamaran Medium"/>
              </a:rPr>
              <a:t> and </a:t>
            </a:r>
            <a:r>
              <a:rPr lang="en" sz="1200">
                <a:solidFill>
                  <a:srgbClr val="CC0000"/>
                </a:solidFill>
                <a:latin typeface="Catamaran Medium"/>
                <a:ea typeface="Catamaran Medium"/>
                <a:cs typeface="Catamaran Medium"/>
                <a:sym typeface="Catamaran Medium"/>
              </a:rPr>
              <a:t>HIPAA</a:t>
            </a:r>
            <a:r>
              <a:rPr lang="en" sz="1200">
                <a:solidFill>
                  <a:schemeClr val="dk1"/>
                </a:solidFill>
                <a:latin typeface="Catamaran Medium"/>
                <a:ea typeface="Catamaran Medium"/>
                <a:cs typeface="Catamaran Medium"/>
                <a:sym typeface="Catamaran Medium"/>
              </a:rPr>
              <a:t> compliance.</a:t>
            </a:r>
            <a:endParaRPr sz="1200">
              <a:solidFill>
                <a:schemeClr val="dk1"/>
              </a:solidFill>
              <a:latin typeface="Catamaran Medium"/>
              <a:ea typeface="Catamaran Medium"/>
              <a:cs typeface="Catamaran Medium"/>
              <a:sym typeface="Catamaran Medium"/>
            </a:endParaRPr>
          </a:p>
          <a:p>
            <a:pPr indent="-304800" lvl="0" marL="457200" rtl="0" algn="l">
              <a:spcBef>
                <a:spcPts val="0"/>
              </a:spcBef>
              <a:spcAft>
                <a:spcPts val="0"/>
              </a:spcAft>
              <a:buClr>
                <a:schemeClr val="dk1"/>
              </a:buClr>
              <a:buSzPts val="1200"/>
              <a:buFont typeface="Catamaran Medium"/>
              <a:buChar char="➔"/>
            </a:pPr>
            <a:r>
              <a:rPr lang="en" sz="1200">
                <a:solidFill>
                  <a:srgbClr val="CC0000"/>
                </a:solidFill>
                <a:latin typeface="Catamaran Medium"/>
                <a:ea typeface="Catamaran Medium"/>
                <a:cs typeface="Catamaran Medium"/>
                <a:sym typeface="Catamaran Medium"/>
              </a:rPr>
              <a:t>Writing style is generic</a:t>
            </a:r>
            <a:r>
              <a:rPr lang="en" sz="1200">
                <a:solidFill>
                  <a:schemeClr val="dk1"/>
                </a:solidFill>
                <a:latin typeface="Catamaran Medium"/>
                <a:ea typeface="Catamaran Medium"/>
                <a:cs typeface="Catamaran Medium"/>
                <a:sym typeface="Catamaran Medium"/>
              </a:rPr>
              <a:t> and not specific to hospital/team</a:t>
            </a:r>
            <a:endParaRPr sz="1200">
              <a:solidFill>
                <a:schemeClr val="dk1"/>
              </a:solidFill>
              <a:latin typeface="Catamaran Medium"/>
              <a:ea typeface="Catamaran Medium"/>
              <a:cs typeface="Catamaran Medium"/>
              <a:sym typeface="Catamaran Medium"/>
            </a:endParaRPr>
          </a:p>
          <a:p>
            <a:pPr indent="-304800" lvl="0" marL="457200" rtl="0" algn="l">
              <a:spcBef>
                <a:spcPts val="0"/>
              </a:spcBef>
              <a:spcAft>
                <a:spcPts val="0"/>
              </a:spcAft>
              <a:buClr>
                <a:schemeClr val="dk1"/>
              </a:buClr>
              <a:buSzPts val="1200"/>
              <a:buFont typeface="Catamaran Medium"/>
              <a:buChar char="➔"/>
            </a:pPr>
            <a:r>
              <a:rPr lang="en" sz="1200">
                <a:solidFill>
                  <a:schemeClr val="dk1"/>
                </a:solidFill>
                <a:latin typeface="Catamaran Medium"/>
                <a:ea typeface="Catamaran Medium"/>
                <a:cs typeface="Catamaran Medium"/>
                <a:sym typeface="Catamaran Medium"/>
              </a:rPr>
              <a:t>Possess </a:t>
            </a:r>
            <a:r>
              <a:rPr lang="en" sz="1200">
                <a:solidFill>
                  <a:srgbClr val="CC0000"/>
                </a:solidFill>
                <a:latin typeface="Catamaran Medium"/>
                <a:ea typeface="Catamaran Medium"/>
                <a:cs typeface="Catamaran Medium"/>
                <a:sym typeface="Catamaran Medium"/>
              </a:rPr>
              <a:t>limited</a:t>
            </a:r>
            <a:r>
              <a:rPr lang="en" sz="1200">
                <a:solidFill>
                  <a:srgbClr val="CC0000"/>
                </a:solidFill>
                <a:latin typeface="Catamaran Medium"/>
                <a:ea typeface="Catamaran Medium"/>
                <a:cs typeface="Catamaran Medium"/>
                <a:sym typeface="Catamaran Medium"/>
              </a:rPr>
              <a:t> medical</a:t>
            </a:r>
            <a:r>
              <a:rPr lang="en" sz="1200">
                <a:solidFill>
                  <a:schemeClr val="dk1"/>
                </a:solidFill>
                <a:latin typeface="Catamaran Medium"/>
                <a:ea typeface="Catamaran Medium"/>
                <a:cs typeface="Catamaran Medium"/>
                <a:sym typeface="Catamaran Medium"/>
              </a:rPr>
              <a:t> knowledge.</a:t>
            </a:r>
            <a:endParaRPr sz="1200">
              <a:solidFill>
                <a:schemeClr val="dk1"/>
              </a:solidFill>
              <a:latin typeface="Catamaran Medium"/>
              <a:ea typeface="Catamaran Medium"/>
              <a:cs typeface="Catamaran Medium"/>
              <a:sym typeface="Catamaran Medium"/>
            </a:endParaRPr>
          </a:p>
        </p:txBody>
      </p:sp>
      <p:sp>
        <p:nvSpPr>
          <p:cNvPr id="831" name="Google Shape;831;p77"/>
          <p:cNvSpPr txBox="1"/>
          <p:nvPr/>
        </p:nvSpPr>
        <p:spPr>
          <a:xfrm>
            <a:off x="4944525" y="3279350"/>
            <a:ext cx="3822600" cy="12090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Clr>
                <a:schemeClr val="dk1"/>
              </a:buClr>
              <a:buSzPts val="1200"/>
              <a:buFont typeface="Catamaran Medium"/>
              <a:buChar char="➔"/>
            </a:pPr>
            <a:r>
              <a:rPr lang="en" sz="1200">
                <a:solidFill>
                  <a:schemeClr val="dk1"/>
                </a:solidFill>
                <a:latin typeface="Catamaran Medium"/>
                <a:ea typeface="Catamaran Medium"/>
                <a:cs typeface="Catamaran Medium"/>
                <a:sym typeface="Catamaran Medium"/>
              </a:rPr>
              <a:t>R2Gen2 is </a:t>
            </a:r>
            <a:r>
              <a:rPr lang="en" sz="1200">
                <a:solidFill>
                  <a:srgbClr val="38761D"/>
                </a:solidFill>
                <a:latin typeface="Catamaran Medium"/>
                <a:ea typeface="Catamaran Medium"/>
                <a:cs typeface="Catamaran Medium"/>
                <a:sym typeface="Catamaran Medium"/>
              </a:rPr>
              <a:t>Privately Hosted</a:t>
            </a:r>
            <a:r>
              <a:rPr lang="en" sz="1200">
                <a:solidFill>
                  <a:schemeClr val="dk1"/>
                </a:solidFill>
                <a:latin typeface="Catamaran Medium"/>
                <a:ea typeface="Catamaran Medium"/>
                <a:cs typeface="Catamaran Medium"/>
                <a:sym typeface="Catamaran Medium"/>
              </a:rPr>
              <a:t> and </a:t>
            </a:r>
            <a:r>
              <a:rPr lang="en" sz="1200">
                <a:solidFill>
                  <a:srgbClr val="38761D"/>
                </a:solidFill>
                <a:latin typeface="Catamaran Medium"/>
                <a:ea typeface="Catamaran Medium"/>
                <a:cs typeface="Catamaran Medium"/>
                <a:sym typeface="Catamaran Medium"/>
              </a:rPr>
              <a:t>does not leave Hospital System IT </a:t>
            </a:r>
            <a:r>
              <a:rPr lang="en" sz="1200">
                <a:solidFill>
                  <a:schemeClr val="dk1"/>
                </a:solidFill>
                <a:latin typeface="Catamaran Medium"/>
                <a:ea typeface="Catamaran Medium"/>
                <a:cs typeface="Catamaran Medium"/>
                <a:sym typeface="Catamaran Medium"/>
              </a:rPr>
              <a:t>Architecture.</a:t>
            </a:r>
            <a:endParaRPr sz="1200">
              <a:solidFill>
                <a:schemeClr val="dk1"/>
              </a:solidFill>
              <a:latin typeface="Catamaran Medium"/>
              <a:ea typeface="Catamaran Medium"/>
              <a:cs typeface="Catamaran Medium"/>
              <a:sym typeface="Catamaran Medium"/>
            </a:endParaRPr>
          </a:p>
          <a:p>
            <a:pPr indent="-304800" lvl="0" marL="457200" rtl="0" algn="l">
              <a:spcBef>
                <a:spcPts val="0"/>
              </a:spcBef>
              <a:spcAft>
                <a:spcPts val="0"/>
              </a:spcAft>
              <a:buClr>
                <a:schemeClr val="dk1"/>
              </a:buClr>
              <a:buSzPts val="1200"/>
              <a:buFont typeface="Catamaran Medium"/>
              <a:buChar char="➔"/>
            </a:pPr>
            <a:r>
              <a:rPr lang="en" sz="1200">
                <a:solidFill>
                  <a:srgbClr val="38761D"/>
                </a:solidFill>
                <a:latin typeface="Catamaran Medium"/>
                <a:ea typeface="Catamaran Medium"/>
                <a:cs typeface="Catamaran Medium"/>
                <a:sym typeface="Catamaran Medium"/>
              </a:rPr>
              <a:t>Writing tailored </a:t>
            </a:r>
            <a:r>
              <a:rPr lang="en" sz="1200">
                <a:solidFill>
                  <a:schemeClr val="dk1"/>
                </a:solidFill>
                <a:latin typeface="Catamaran Medium"/>
                <a:ea typeface="Catamaran Medium"/>
                <a:cs typeface="Catamaran Medium"/>
                <a:sym typeface="Catamaran Medium"/>
              </a:rPr>
              <a:t>to IU standards.</a:t>
            </a:r>
            <a:endParaRPr sz="1200">
              <a:solidFill>
                <a:schemeClr val="dk1"/>
              </a:solidFill>
              <a:latin typeface="Catamaran Medium"/>
              <a:ea typeface="Catamaran Medium"/>
              <a:cs typeface="Catamaran Medium"/>
              <a:sym typeface="Catamaran Medium"/>
            </a:endParaRPr>
          </a:p>
          <a:p>
            <a:pPr indent="-304800" lvl="0" marL="457200" rtl="0" algn="l">
              <a:spcBef>
                <a:spcPts val="0"/>
              </a:spcBef>
              <a:spcAft>
                <a:spcPts val="0"/>
              </a:spcAft>
              <a:buClr>
                <a:schemeClr val="dk1"/>
              </a:buClr>
              <a:buSzPts val="1200"/>
              <a:buFont typeface="Catamaran Medium"/>
              <a:buChar char="➔"/>
            </a:pPr>
            <a:r>
              <a:rPr lang="en" sz="1200">
                <a:solidFill>
                  <a:schemeClr val="dk1"/>
                </a:solidFill>
                <a:latin typeface="Catamaran Medium"/>
                <a:ea typeface="Catamaran Medium"/>
                <a:cs typeface="Catamaran Medium"/>
                <a:sym typeface="Catamaran Medium"/>
              </a:rPr>
              <a:t>Has </a:t>
            </a:r>
            <a:r>
              <a:rPr lang="en" sz="1200">
                <a:solidFill>
                  <a:srgbClr val="38761D"/>
                </a:solidFill>
                <a:latin typeface="Catamaran Medium"/>
                <a:ea typeface="Catamaran Medium"/>
                <a:cs typeface="Catamaran Medium"/>
                <a:sym typeface="Catamaran Medium"/>
              </a:rPr>
              <a:t>learned the meanings of medical terms </a:t>
            </a:r>
            <a:r>
              <a:rPr lang="en" sz="1200">
                <a:solidFill>
                  <a:schemeClr val="dk1"/>
                </a:solidFill>
                <a:latin typeface="Catamaran Medium"/>
                <a:ea typeface="Catamaran Medium"/>
                <a:cs typeface="Catamaran Medium"/>
                <a:sym typeface="Catamaran Medium"/>
              </a:rPr>
              <a:t>and</a:t>
            </a:r>
            <a:r>
              <a:rPr lang="en" sz="1200">
                <a:solidFill>
                  <a:srgbClr val="38761D"/>
                </a:solidFill>
                <a:latin typeface="Catamaran Medium"/>
                <a:ea typeface="Catamaran Medium"/>
                <a:cs typeface="Catamaran Medium"/>
                <a:sym typeface="Catamaran Medium"/>
              </a:rPr>
              <a:t> providing accurate reports.</a:t>
            </a:r>
            <a:endParaRPr sz="1200">
              <a:solidFill>
                <a:srgbClr val="38761D"/>
              </a:solidFill>
              <a:latin typeface="Catamaran Medium"/>
              <a:ea typeface="Catamaran Medium"/>
              <a:cs typeface="Catamaran Medium"/>
              <a:sym typeface="Catamaran Medium"/>
            </a:endParaRPr>
          </a:p>
        </p:txBody>
      </p:sp>
      <p:sp>
        <p:nvSpPr>
          <p:cNvPr id="832" name="Google Shape;832;p77"/>
          <p:cNvSpPr/>
          <p:nvPr/>
        </p:nvSpPr>
        <p:spPr>
          <a:xfrm>
            <a:off x="1301250" y="512300"/>
            <a:ext cx="399600" cy="623400"/>
          </a:xfrm>
          <a:prstGeom prst="downArrow">
            <a:avLst>
              <a:gd fmla="val 50000" name="adj1"/>
              <a:gd fmla="val 50000" name="adj2"/>
            </a:avLst>
          </a:prstGeom>
          <a:solidFill>
            <a:srgbClr val="E06666"/>
          </a:solidFill>
          <a:ln cap="flat" cmpd="sng" w="952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nest"/>
              <a:ea typeface="Onest"/>
              <a:cs typeface="Onest"/>
              <a:sym typeface="Onest"/>
            </a:endParaRPr>
          </a:p>
        </p:txBody>
      </p:sp>
      <p:sp>
        <p:nvSpPr>
          <p:cNvPr id="833" name="Google Shape;833;p77"/>
          <p:cNvSpPr/>
          <p:nvPr/>
        </p:nvSpPr>
        <p:spPr>
          <a:xfrm rot="10800000">
            <a:off x="7856325" y="468225"/>
            <a:ext cx="399600" cy="623400"/>
          </a:xfrm>
          <a:prstGeom prst="downArrow">
            <a:avLst>
              <a:gd fmla="val 50000" name="adj1"/>
              <a:gd fmla="val 50000" name="adj2"/>
            </a:avLst>
          </a:prstGeom>
          <a:solidFill>
            <a:srgbClr val="6AA84F"/>
          </a:solidFill>
          <a:ln cap="flat" cmpd="sng" w="9525">
            <a:solidFill>
              <a:srgbClr val="93C47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nest"/>
              <a:ea typeface="Onest"/>
              <a:cs typeface="Onest"/>
              <a:sym typeface="Onest"/>
            </a:endParaRPr>
          </a:p>
        </p:txBody>
      </p:sp>
      <p:cxnSp>
        <p:nvCxnSpPr>
          <p:cNvPr id="834" name="Google Shape;834;p77"/>
          <p:cNvCxnSpPr/>
          <p:nvPr/>
        </p:nvCxnSpPr>
        <p:spPr>
          <a:xfrm>
            <a:off x="4817600" y="2973325"/>
            <a:ext cx="600" cy="1735200"/>
          </a:xfrm>
          <a:prstGeom prst="straightConnector1">
            <a:avLst/>
          </a:prstGeom>
          <a:noFill/>
          <a:ln cap="flat" cmpd="sng" w="19050">
            <a:solidFill>
              <a:schemeClr val="accent1"/>
            </a:solidFill>
            <a:prstDash val="solid"/>
            <a:round/>
            <a:headEnd len="med" w="med" type="none"/>
            <a:tailEnd len="med" w="med" type="none"/>
          </a:ln>
        </p:spPr>
      </p:cxnSp>
      <p:sp>
        <p:nvSpPr>
          <p:cNvPr id="835" name="Google Shape;835;p77"/>
          <p:cNvSpPr txBox="1"/>
          <p:nvPr/>
        </p:nvSpPr>
        <p:spPr>
          <a:xfrm>
            <a:off x="3134288" y="4779575"/>
            <a:ext cx="3667800" cy="32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Catamaran Medium"/>
                <a:ea typeface="Catamaran Medium"/>
                <a:cs typeface="Catamaran Medium"/>
                <a:sym typeface="Catamaran Medium"/>
              </a:rPr>
              <a:t>Incorrect                Partially Correct              Correct</a:t>
            </a:r>
            <a:endParaRPr sz="1200">
              <a:solidFill>
                <a:schemeClr val="dk1"/>
              </a:solidFill>
              <a:latin typeface="Catamaran Medium"/>
              <a:ea typeface="Catamaran Medium"/>
              <a:cs typeface="Catamaran Medium"/>
              <a:sym typeface="Catamaran Medium"/>
            </a:endParaRPr>
          </a:p>
        </p:txBody>
      </p:sp>
      <p:sp>
        <p:nvSpPr>
          <p:cNvPr id="836" name="Google Shape;836;p77"/>
          <p:cNvSpPr/>
          <p:nvPr/>
        </p:nvSpPr>
        <p:spPr>
          <a:xfrm>
            <a:off x="2946488" y="4903075"/>
            <a:ext cx="187800" cy="146100"/>
          </a:xfrm>
          <a:prstGeom prst="rect">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nest"/>
              <a:ea typeface="Onest"/>
              <a:cs typeface="Onest"/>
              <a:sym typeface="Onest"/>
            </a:endParaRPr>
          </a:p>
        </p:txBody>
      </p:sp>
      <p:sp>
        <p:nvSpPr>
          <p:cNvPr id="837" name="Google Shape;837;p77"/>
          <p:cNvSpPr/>
          <p:nvPr/>
        </p:nvSpPr>
        <p:spPr>
          <a:xfrm>
            <a:off x="4099588" y="4903075"/>
            <a:ext cx="187800" cy="146100"/>
          </a:xfrm>
          <a:prstGeom prst="rect">
            <a:avLst/>
          </a:prstGeom>
          <a:solidFill>
            <a:srgbClr val="FFD96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nest"/>
              <a:ea typeface="Onest"/>
              <a:cs typeface="Onest"/>
              <a:sym typeface="Onest"/>
            </a:endParaRPr>
          </a:p>
        </p:txBody>
      </p:sp>
      <p:sp>
        <p:nvSpPr>
          <p:cNvPr id="838" name="Google Shape;838;p77"/>
          <p:cNvSpPr/>
          <p:nvPr/>
        </p:nvSpPr>
        <p:spPr>
          <a:xfrm>
            <a:off x="5645613" y="4903075"/>
            <a:ext cx="187800" cy="146100"/>
          </a:xfrm>
          <a:prstGeom prst="rect">
            <a:avLst/>
          </a:prstGeom>
          <a:solidFill>
            <a:srgbClr val="93C47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nest"/>
              <a:ea typeface="Onest"/>
              <a:cs typeface="Onest"/>
              <a:sym typeface="Onest"/>
            </a:endParaRPr>
          </a:p>
        </p:txBody>
      </p:sp>
      <p:sp>
        <p:nvSpPr>
          <p:cNvPr id="839" name="Google Shape;839;p77"/>
          <p:cNvSpPr/>
          <p:nvPr/>
        </p:nvSpPr>
        <p:spPr>
          <a:xfrm>
            <a:off x="2850950" y="4824125"/>
            <a:ext cx="3667800" cy="276300"/>
          </a:xfrm>
          <a:prstGeom prst="rect">
            <a:avLst/>
          </a:prstGeom>
          <a:noFill/>
          <a:ln cap="flat" cmpd="sng" w="9525">
            <a:solidFill>
              <a:srgbClr val="C2C2C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nest"/>
              <a:ea typeface="Onest"/>
              <a:cs typeface="Onest"/>
              <a:sym typeface="Onest"/>
            </a:endParaRPr>
          </a:p>
        </p:txBody>
      </p:sp>
      <p:pic>
        <p:nvPicPr>
          <p:cNvPr id="840" name="Google Shape;840;p77"/>
          <p:cNvPicPr preferRelativeResize="0"/>
          <p:nvPr/>
        </p:nvPicPr>
        <p:blipFill>
          <a:blip r:embed="rId6">
            <a:alphaModFix/>
          </a:blip>
          <a:stretch>
            <a:fillRect/>
          </a:stretch>
        </p:blipFill>
        <p:spPr>
          <a:xfrm>
            <a:off x="7115225" y="663500"/>
            <a:ext cx="321000" cy="321000"/>
          </a:xfrm>
          <a:prstGeom prst="rect">
            <a:avLst/>
          </a:prstGeom>
          <a:noFill/>
          <a:ln>
            <a:noFill/>
          </a:ln>
        </p:spPr>
      </p:pic>
      <p:sp>
        <p:nvSpPr>
          <p:cNvPr id="841" name="Google Shape;841;p77"/>
          <p:cNvSpPr txBox="1"/>
          <p:nvPr/>
        </p:nvSpPr>
        <p:spPr>
          <a:xfrm>
            <a:off x="3368903" y="58350"/>
            <a:ext cx="3198600" cy="62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500">
                <a:solidFill>
                  <a:srgbClr val="26529E"/>
                </a:solidFill>
                <a:latin typeface="Catamaran"/>
                <a:ea typeface="Catamaran"/>
                <a:cs typeface="Catamaran"/>
                <a:sym typeface="Catamaran"/>
              </a:rPr>
              <a:t>GPT 4o V/s R2Gen2</a:t>
            </a:r>
            <a:endParaRPr b="1" sz="2500">
              <a:solidFill>
                <a:srgbClr val="26529E"/>
              </a:solidFill>
              <a:latin typeface="Catamaran"/>
              <a:ea typeface="Catamaran"/>
              <a:cs typeface="Catamaran"/>
              <a:sym typeface="Catamaran"/>
            </a:endParaRPr>
          </a:p>
        </p:txBody>
      </p:sp>
      <p:sp>
        <p:nvSpPr>
          <p:cNvPr id="842" name="Google Shape;842;p77"/>
          <p:cNvSpPr txBox="1"/>
          <p:nvPr/>
        </p:nvSpPr>
        <p:spPr>
          <a:xfrm>
            <a:off x="8711400" y="4791475"/>
            <a:ext cx="4326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Onest"/>
                <a:ea typeface="Onest"/>
                <a:cs typeface="Onest"/>
                <a:sym typeface="Onest"/>
              </a:rPr>
              <a:t>26</a:t>
            </a:r>
            <a:endParaRPr sz="1200">
              <a:solidFill>
                <a:schemeClr val="dk1"/>
              </a:solidFill>
              <a:latin typeface="Onest"/>
              <a:ea typeface="Onest"/>
              <a:cs typeface="Onest"/>
              <a:sym typeface="Onest"/>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6" name="Shape 846"/>
        <p:cNvGrpSpPr/>
        <p:nvPr/>
      </p:nvGrpSpPr>
      <p:grpSpPr>
        <a:xfrm>
          <a:off x="0" y="0"/>
          <a:ext cx="0" cy="0"/>
          <a:chOff x="0" y="0"/>
          <a:chExt cx="0" cy="0"/>
        </a:xfrm>
      </p:grpSpPr>
      <p:sp>
        <p:nvSpPr>
          <p:cNvPr id="847" name="Google Shape;847;p78"/>
          <p:cNvSpPr/>
          <p:nvPr/>
        </p:nvSpPr>
        <p:spPr>
          <a:xfrm>
            <a:off x="-10200" y="-205600"/>
            <a:ext cx="9144000" cy="565800"/>
          </a:xfrm>
          <a:prstGeom prst="rect">
            <a:avLst/>
          </a:pr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100">
                <a:solidFill>
                  <a:srgbClr val="26529E"/>
                </a:solidFill>
                <a:latin typeface="Catamaran"/>
                <a:ea typeface="Catamaran"/>
                <a:cs typeface="Catamaran"/>
                <a:sym typeface="Catamaran"/>
              </a:rPr>
              <a:t>Structured and unstructured model results </a:t>
            </a:r>
            <a:endParaRPr b="1" sz="2100">
              <a:solidFill>
                <a:srgbClr val="26529E"/>
              </a:solidFill>
              <a:latin typeface="Catamaran"/>
              <a:ea typeface="Catamaran"/>
              <a:cs typeface="Catamaran"/>
              <a:sym typeface="Catamaran"/>
            </a:endParaRPr>
          </a:p>
        </p:txBody>
      </p:sp>
      <p:sp>
        <p:nvSpPr>
          <p:cNvPr id="848" name="Google Shape;848;p78"/>
          <p:cNvSpPr/>
          <p:nvPr/>
        </p:nvSpPr>
        <p:spPr>
          <a:xfrm>
            <a:off x="6596365" y="3319051"/>
            <a:ext cx="982800" cy="427500"/>
          </a:xfrm>
          <a:prstGeom prst="flowChartAlternateProcess">
            <a:avLst/>
          </a:prstGeom>
          <a:noFill/>
          <a:ln cap="flat" cmpd="sng" w="9525">
            <a:solidFill>
              <a:srgbClr val="7994A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t>BERT</a:t>
            </a:r>
            <a:endParaRPr b="1" sz="1000"/>
          </a:p>
          <a:p>
            <a:pPr indent="0" lvl="0" marL="0" rtl="0" algn="ctr">
              <a:spcBef>
                <a:spcPts val="0"/>
              </a:spcBef>
              <a:spcAft>
                <a:spcPts val="0"/>
              </a:spcAft>
              <a:buNone/>
            </a:pPr>
            <a:r>
              <a:rPr b="1" lang="en" sz="1000"/>
              <a:t>Precision</a:t>
            </a:r>
            <a:endParaRPr b="1" sz="1000"/>
          </a:p>
        </p:txBody>
      </p:sp>
      <p:sp>
        <p:nvSpPr>
          <p:cNvPr id="849" name="Google Shape;849;p78"/>
          <p:cNvSpPr/>
          <p:nvPr/>
        </p:nvSpPr>
        <p:spPr>
          <a:xfrm>
            <a:off x="7658337" y="3319051"/>
            <a:ext cx="982800" cy="427500"/>
          </a:xfrm>
          <a:prstGeom prst="flowChartAlternateProcess">
            <a:avLst/>
          </a:prstGeom>
          <a:noFill/>
          <a:ln cap="flat" cmpd="sng" w="9525">
            <a:solidFill>
              <a:srgbClr val="7994A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t>BERT</a:t>
            </a:r>
            <a:endParaRPr b="1" sz="1000"/>
          </a:p>
          <a:p>
            <a:pPr indent="0" lvl="0" marL="0" rtl="0" algn="ctr">
              <a:spcBef>
                <a:spcPts val="0"/>
              </a:spcBef>
              <a:spcAft>
                <a:spcPts val="0"/>
              </a:spcAft>
              <a:buNone/>
            </a:pPr>
            <a:r>
              <a:rPr b="1" lang="en" sz="1000"/>
              <a:t>Recall</a:t>
            </a:r>
            <a:endParaRPr b="1" sz="1000"/>
          </a:p>
        </p:txBody>
      </p:sp>
      <p:grpSp>
        <p:nvGrpSpPr>
          <p:cNvPr id="850" name="Google Shape;850;p78"/>
          <p:cNvGrpSpPr/>
          <p:nvPr/>
        </p:nvGrpSpPr>
        <p:grpSpPr>
          <a:xfrm>
            <a:off x="6573959" y="3246754"/>
            <a:ext cx="5287888" cy="3208827"/>
            <a:chOff x="3348290" y="3285485"/>
            <a:chExt cx="2373485" cy="1047062"/>
          </a:xfrm>
        </p:grpSpPr>
        <p:grpSp>
          <p:nvGrpSpPr>
            <p:cNvPr id="851" name="Google Shape;851;p78"/>
            <p:cNvGrpSpPr/>
            <p:nvPr/>
          </p:nvGrpSpPr>
          <p:grpSpPr>
            <a:xfrm>
              <a:off x="4799870" y="3285485"/>
              <a:ext cx="921786" cy="139500"/>
              <a:chOff x="4799870" y="3285485"/>
              <a:chExt cx="921786" cy="139500"/>
            </a:xfrm>
          </p:grpSpPr>
          <p:sp>
            <p:nvSpPr>
              <p:cNvPr id="852" name="Google Shape;852;p78"/>
              <p:cNvSpPr/>
              <p:nvPr/>
            </p:nvSpPr>
            <p:spPr>
              <a:xfrm>
                <a:off x="4799870" y="3285485"/>
                <a:ext cx="441300" cy="139500"/>
              </a:xfrm>
              <a:prstGeom prst="flowChartAlternateProcess">
                <a:avLst/>
              </a:prstGeom>
              <a:noFill/>
              <a:ln cap="flat" cmpd="sng" w="9525">
                <a:solidFill>
                  <a:srgbClr val="7994A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100">
                  <a:latin typeface="Catamaran"/>
                  <a:ea typeface="Catamaran"/>
                  <a:cs typeface="Catamaran"/>
                  <a:sym typeface="Catamaran"/>
                </a:endParaRPr>
              </a:p>
            </p:txBody>
          </p:sp>
          <p:sp>
            <p:nvSpPr>
              <p:cNvPr id="853" name="Google Shape;853;p78"/>
              <p:cNvSpPr/>
              <p:nvPr/>
            </p:nvSpPr>
            <p:spPr>
              <a:xfrm>
                <a:off x="5280356" y="3285485"/>
                <a:ext cx="441300" cy="139500"/>
              </a:xfrm>
              <a:prstGeom prst="flowChartAlternateProcess">
                <a:avLst/>
              </a:prstGeom>
              <a:noFill/>
              <a:ln cap="flat" cmpd="sng" w="9525">
                <a:solidFill>
                  <a:srgbClr val="7994A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100">
                  <a:latin typeface="Catamaran"/>
                  <a:ea typeface="Catamaran"/>
                  <a:cs typeface="Catamaran"/>
                  <a:sym typeface="Catamaran"/>
                </a:endParaRPr>
              </a:p>
            </p:txBody>
          </p:sp>
        </p:grpSp>
        <p:grpSp>
          <p:nvGrpSpPr>
            <p:cNvPr id="854" name="Google Shape;854;p78"/>
            <p:cNvGrpSpPr/>
            <p:nvPr/>
          </p:nvGrpSpPr>
          <p:grpSpPr>
            <a:xfrm>
              <a:off x="3348290" y="3466996"/>
              <a:ext cx="2373366" cy="167929"/>
              <a:chOff x="3348290" y="3466996"/>
              <a:chExt cx="2373366" cy="167929"/>
            </a:xfrm>
          </p:grpSpPr>
          <p:sp>
            <p:nvSpPr>
              <p:cNvPr id="855" name="Google Shape;855;p78"/>
              <p:cNvSpPr/>
              <p:nvPr/>
            </p:nvSpPr>
            <p:spPr>
              <a:xfrm>
                <a:off x="3348290" y="3490633"/>
                <a:ext cx="441300" cy="139500"/>
              </a:xfrm>
              <a:prstGeom prst="flowChartAlternateProcess">
                <a:avLst/>
              </a:pr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latin typeface="Catamaran"/>
                    <a:ea typeface="Catamaran"/>
                    <a:cs typeface="Catamaran"/>
                    <a:sym typeface="Catamaran"/>
                  </a:rPr>
                  <a:t>0.9134</a:t>
                </a:r>
                <a:endParaRPr b="1" sz="1100">
                  <a:latin typeface="Catamaran"/>
                  <a:ea typeface="Catamaran"/>
                  <a:cs typeface="Catamaran"/>
                  <a:sym typeface="Catamaran"/>
                </a:endParaRPr>
              </a:p>
            </p:txBody>
          </p:sp>
          <p:sp>
            <p:nvSpPr>
              <p:cNvPr id="856" name="Google Shape;856;p78"/>
              <p:cNvSpPr/>
              <p:nvPr/>
            </p:nvSpPr>
            <p:spPr>
              <a:xfrm>
                <a:off x="3840699" y="3495426"/>
                <a:ext cx="441300" cy="139500"/>
              </a:xfrm>
              <a:prstGeom prst="flowChartAlternateProcess">
                <a:avLst/>
              </a:pr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latin typeface="Catamaran"/>
                    <a:ea typeface="Catamaran"/>
                    <a:cs typeface="Catamaran"/>
                    <a:sym typeface="Catamaran"/>
                  </a:rPr>
                  <a:t>0.8675</a:t>
                </a:r>
                <a:endParaRPr b="1" sz="1100">
                  <a:latin typeface="Catamaran"/>
                  <a:ea typeface="Catamaran"/>
                  <a:cs typeface="Catamaran"/>
                  <a:sym typeface="Catamaran"/>
                </a:endParaRPr>
              </a:p>
            </p:txBody>
          </p:sp>
          <p:sp>
            <p:nvSpPr>
              <p:cNvPr id="857" name="Google Shape;857;p78"/>
              <p:cNvSpPr/>
              <p:nvPr/>
            </p:nvSpPr>
            <p:spPr>
              <a:xfrm>
                <a:off x="4799870" y="3466996"/>
                <a:ext cx="441300" cy="139500"/>
              </a:xfrm>
              <a:prstGeom prst="flowChartAlternateProcess">
                <a:avLst/>
              </a:pr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100">
                  <a:latin typeface="Catamaran"/>
                  <a:ea typeface="Catamaran"/>
                  <a:cs typeface="Catamaran"/>
                  <a:sym typeface="Catamaran"/>
                </a:endParaRPr>
              </a:p>
            </p:txBody>
          </p:sp>
          <p:sp>
            <p:nvSpPr>
              <p:cNvPr id="858" name="Google Shape;858;p78"/>
              <p:cNvSpPr/>
              <p:nvPr/>
            </p:nvSpPr>
            <p:spPr>
              <a:xfrm>
                <a:off x="5280356" y="3466996"/>
                <a:ext cx="441300" cy="139500"/>
              </a:xfrm>
              <a:prstGeom prst="flowChartAlternateProcess">
                <a:avLst/>
              </a:pr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100">
                  <a:latin typeface="Catamaran"/>
                  <a:ea typeface="Catamaran"/>
                  <a:cs typeface="Catamaran"/>
                  <a:sym typeface="Catamaran"/>
                </a:endParaRPr>
              </a:p>
            </p:txBody>
          </p:sp>
        </p:grpSp>
        <p:grpSp>
          <p:nvGrpSpPr>
            <p:cNvPr id="859" name="Google Shape;859;p78"/>
            <p:cNvGrpSpPr/>
            <p:nvPr/>
          </p:nvGrpSpPr>
          <p:grpSpPr>
            <a:xfrm>
              <a:off x="3358412" y="3648507"/>
              <a:ext cx="2363244" cy="139500"/>
              <a:chOff x="3358412" y="3648507"/>
              <a:chExt cx="2363244" cy="139500"/>
            </a:xfrm>
          </p:grpSpPr>
          <p:sp>
            <p:nvSpPr>
              <p:cNvPr id="860" name="Google Shape;860;p78"/>
              <p:cNvSpPr/>
              <p:nvPr/>
            </p:nvSpPr>
            <p:spPr>
              <a:xfrm>
                <a:off x="3358412" y="3648507"/>
                <a:ext cx="441300" cy="139500"/>
              </a:xfrm>
              <a:prstGeom prst="flowChartAlternateProcess">
                <a:avLst/>
              </a:pr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latin typeface="Catamaran"/>
                    <a:ea typeface="Catamaran"/>
                    <a:cs typeface="Catamaran"/>
                    <a:sym typeface="Catamaran"/>
                  </a:rPr>
                  <a:t>0.9134</a:t>
                </a:r>
                <a:endParaRPr b="1" sz="1100">
                  <a:latin typeface="Catamaran"/>
                  <a:ea typeface="Catamaran"/>
                  <a:cs typeface="Catamaran"/>
                  <a:sym typeface="Catamaran"/>
                </a:endParaRPr>
              </a:p>
            </p:txBody>
          </p:sp>
          <p:sp>
            <p:nvSpPr>
              <p:cNvPr id="861" name="Google Shape;861;p78"/>
              <p:cNvSpPr/>
              <p:nvPr/>
            </p:nvSpPr>
            <p:spPr>
              <a:xfrm>
                <a:off x="3838898" y="3648507"/>
                <a:ext cx="441300" cy="139500"/>
              </a:xfrm>
              <a:prstGeom prst="flowChartAlternateProcess">
                <a:avLst/>
              </a:pr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latin typeface="Catamaran"/>
                    <a:ea typeface="Catamaran"/>
                    <a:cs typeface="Catamaran"/>
                    <a:sym typeface="Catamaran"/>
                  </a:rPr>
                  <a:t>0.8675</a:t>
                </a:r>
                <a:endParaRPr b="1" sz="1100">
                  <a:latin typeface="Catamaran"/>
                  <a:ea typeface="Catamaran"/>
                  <a:cs typeface="Catamaran"/>
                  <a:sym typeface="Catamaran"/>
                </a:endParaRPr>
              </a:p>
            </p:txBody>
          </p:sp>
          <p:sp>
            <p:nvSpPr>
              <p:cNvPr id="862" name="Google Shape;862;p78"/>
              <p:cNvSpPr/>
              <p:nvPr/>
            </p:nvSpPr>
            <p:spPr>
              <a:xfrm>
                <a:off x="4799870" y="3648507"/>
                <a:ext cx="441300" cy="139500"/>
              </a:xfrm>
              <a:prstGeom prst="flowChartAlternateProcess">
                <a:avLst/>
              </a:pr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100">
                  <a:latin typeface="Catamaran"/>
                  <a:ea typeface="Catamaran"/>
                  <a:cs typeface="Catamaran"/>
                  <a:sym typeface="Catamaran"/>
                </a:endParaRPr>
              </a:p>
            </p:txBody>
          </p:sp>
          <p:sp>
            <p:nvSpPr>
              <p:cNvPr id="863" name="Google Shape;863;p78"/>
              <p:cNvSpPr/>
              <p:nvPr/>
            </p:nvSpPr>
            <p:spPr>
              <a:xfrm>
                <a:off x="5280356" y="3648507"/>
                <a:ext cx="441300" cy="139500"/>
              </a:xfrm>
              <a:prstGeom prst="flowChartAlternateProcess">
                <a:avLst/>
              </a:pr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100">
                  <a:latin typeface="Catamaran"/>
                  <a:ea typeface="Catamaran"/>
                  <a:cs typeface="Catamaran"/>
                  <a:sym typeface="Catamaran"/>
                </a:endParaRPr>
              </a:p>
            </p:txBody>
          </p:sp>
        </p:grpSp>
        <p:grpSp>
          <p:nvGrpSpPr>
            <p:cNvPr id="864" name="Google Shape;864;p78"/>
            <p:cNvGrpSpPr/>
            <p:nvPr/>
          </p:nvGrpSpPr>
          <p:grpSpPr>
            <a:xfrm>
              <a:off x="4799870" y="3830018"/>
              <a:ext cx="921786" cy="139500"/>
              <a:chOff x="4799870" y="3830018"/>
              <a:chExt cx="921786" cy="139500"/>
            </a:xfrm>
          </p:grpSpPr>
          <p:sp>
            <p:nvSpPr>
              <p:cNvPr id="865" name="Google Shape;865;p78"/>
              <p:cNvSpPr/>
              <p:nvPr/>
            </p:nvSpPr>
            <p:spPr>
              <a:xfrm>
                <a:off x="4799870" y="3830018"/>
                <a:ext cx="441300" cy="139500"/>
              </a:xfrm>
              <a:prstGeom prst="flowChartAlternateProcess">
                <a:avLst/>
              </a:pr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100">
                  <a:latin typeface="Catamaran"/>
                  <a:ea typeface="Catamaran"/>
                  <a:cs typeface="Catamaran"/>
                  <a:sym typeface="Catamaran"/>
                </a:endParaRPr>
              </a:p>
            </p:txBody>
          </p:sp>
          <p:sp>
            <p:nvSpPr>
              <p:cNvPr id="866" name="Google Shape;866;p78"/>
              <p:cNvSpPr/>
              <p:nvPr/>
            </p:nvSpPr>
            <p:spPr>
              <a:xfrm>
                <a:off x="5280356" y="3830018"/>
                <a:ext cx="441300" cy="139500"/>
              </a:xfrm>
              <a:prstGeom prst="flowChartAlternateProcess">
                <a:avLst/>
              </a:pr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100">
                  <a:latin typeface="Catamaran"/>
                  <a:ea typeface="Catamaran"/>
                  <a:cs typeface="Catamaran"/>
                  <a:sym typeface="Catamaran"/>
                </a:endParaRPr>
              </a:p>
            </p:txBody>
          </p:sp>
        </p:grpSp>
        <p:grpSp>
          <p:nvGrpSpPr>
            <p:cNvPr id="867" name="Google Shape;867;p78"/>
            <p:cNvGrpSpPr/>
            <p:nvPr/>
          </p:nvGrpSpPr>
          <p:grpSpPr>
            <a:xfrm>
              <a:off x="4799851" y="4011514"/>
              <a:ext cx="921925" cy="139537"/>
              <a:chOff x="4904282" y="4134603"/>
              <a:chExt cx="1029394" cy="152400"/>
            </a:xfrm>
          </p:grpSpPr>
          <p:sp>
            <p:nvSpPr>
              <p:cNvPr id="868" name="Google Shape;868;p78"/>
              <p:cNvSpPr/>
              <p:nvPr/>
            </p:nvSpPr>
            <p:spPr>
              <a:xfrm>
                <a:off x="4904282" y="4134603"/>
                <a:ext cx="492900" cy="152400"/>
              </a:xfrm>
              <a:prstGeom prst="flowChartAlternateProcess">
                <a:avLst/>
              </a:pr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100">
                  <a:latin typeface="Catamaran"/>
                  <a:ea typeface="Catamaran"/>
                  <a:cs typeface="Catamaran"/>
                  <a:sym typeface="Catamaran"/>
                </a:endParaRPr>
              </a:p>
            </p:txBody>
          </p:sp>
          <p:sp>
            <p:nvSpPr>
              <p:cNvPr id="869" name="Google Shape;869;p78"/>
              <p:cNvSpPr/>
              <p:nvPr/>
            </p:nvSpPr>
            <p:spPr>
              <a:xfrm>
                <a:off x="5440776" y="4134603"/>
                <a:ext cx="492900" cy="152400"/>
              </a:xfrm>
              <a:prstGeom prst="flowChartAlternateProcess">
                <a:avLst/>
              </a:pr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100">
                  <a:latin typeface="Catamaran"/>
                  <a:ea typeface="Catamaran"/>
                  <a:cs typeface="Catamaran"/>
                  <a:sym typeface="Catamaran"/>
                </a:endParaRPr>
              </a:p>
            </p:txBody>
          </p:sp>
        </p:grpSp>
        <p:grpSp>
          <p:nvGrpSpPr>
            <p:cNvPr id="870" name="Google Shape;870;p78"/>
            <p:cNvGrpSpPr/>
            <p:nvPr/>
          </p:nvGrpSpPr>
          <p:grpSpPr>
            <a:xfrm>
              <a:off x="4799851" y="4193010"/>
              <a:ext cx="921925" cy="139537"/>
              <a:chOff x="4904282" y="4134603"/>
              <a:chExt cx="1029394" cy="152400"/>
            </a:xfrm>
          </p:grpSpPr>
          <p:sp>
            <p:nvSpPr>
              <p:cNvPr id="871" name="Google Shape;871;p78"/>
              <p:cNvSpPr/>
              <p:nvPr/>
            </p:nvSpPr>
            <p:spPr>
              <a:xfrm>
                <a:off x="4904282" y="4134603"/>
                <a:ext cx="492900" cy="152400"/>
              </a:xfrm>
              <a:prstGeom prst="flowChartAlternateProcess">
                <a:avLst/>
              </a:pr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100">
                  <a:latin typeface="Catamaran"/>
                  <a:ea typeface="Catamaran"/>
                  <a:cs typeface="Catamaran"/>
                  <a:sym typeface="Catamaran"/>
                </a:endParaRPr>
              </a:p>
            </p:txBody>
          </p:sp>
          <p:sp>
            <p:nvSpPr>
              <p:cNvPr id="872" name="Google Shape;872;p78"/>
              <p:cNvSpPr/>
              <p:nvPr/>
            </p:nvSpPr>
            <p:spPr>
              <a:xfrm>
                <a:off x="5440776" y="4134603"/>
                <a:ext cx="492900" cy="152400"/>
              </a:xfrm>
              <a:prstGeom prst="flowChartAlternateProcess">
                <a:avLst/>
              </a:pr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100">
                  <a:latin typeface="Catamaran"/>
                  <a:ea typeface="Catamaran"/>
                  <a:cs typeface="Catamaran"/>
                  <a:sym typeface="Catamaran"/>
                </a:endParaRPr>
              </a:p>
            </p:txBody>
          </p:sp>
        </p:grpSp>
      </p:grpSp>
      <p:sp>
        <p:nvSpPr>
          <p:cNvPr id="873" name="Google Shape;873;p78"/>
          <p:cNvSpPr/>
          <p:nvPr/>
        </p:nvSpPr>
        <p:spPr>
          <a:xfrm>
            <a:off x="62650" y="3859998"/>
            <a:ext cx="1012800" cy="487800"/>
          </a:xfrm>
          <a:prstGeom prst="flowChartAlternateProcess">
            <a:avLst/>
          </a:prstGeom>
          <a:solidFill>
            <a:srgbClr val="B6D7A8"/>
          </a:solidFill>
          <a:ln cap="flat" cmpd="sng" w="9525">
            <a:solidFill>
              <a:srgbClr val="B6D7A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000"/>
              <a:t>Report Generation Model</a:t>
            </a:r>
            <a:endParaRPr b="1" sz="1000"/>
          </a:p>
        </p:txBody>
      </p:sp>
      <p:grpSp>
        <p:nvGrpSpPr>
          <p:cNvPr id="874" name="Google Shape;874;p78"/>
          <p:cNvGrpSpPr/>
          <p:nvPr/>
        </p:nvGrpSpPr>
        <p:grpSpPr>
          <a:xfrm>
            <a:off x="1222738" y="3319200"/>
            <a:ext cx="5294493" cy="1540032"/>
            <a:chOff x="3358412" y="3285484"/>
            <a:chExt cx="2376450" cy="502523"/>
          </a:xfrm>
        </p:grpSpPr>
        <p:grpSp>
          <p:nvGrpSpPr>
            <p:cNvPr id="875" name="Google Shape;875;p78"/>
            <p:cNvGrpSpPr/>
            <p:nvPr/>
          </p:nvGrpSpPr>
          <p:grpSpPr>
            <a:xfrm>
              <a:off x="3358412" y="3285484"/>
              <a:ext cx="2376450" cy="139501"/>
              <a:chOff x="3358412" y="3285484"/>
              <a:chExt cx="2376450" cy="139501"/>
            </a:xfrm>
          </p:grpSpPr>
          <p:sp>
            <p:nvSpPr>
              <p:cNvPr id="876" name="Google Shape;876;p78"/>
              <p:cNvSpPr/>
              <p:nvPr/>
            </p:nvSpPr>
            <p:spPr>
              <a:xfrm>
                <a:off x="3358412" y="3285485"/>
                <a:ext cx="441300" cy="139500"/>
              </a:xfrm>
              <a:prstGeom prst="flowChartAlternateProcess">
                <a:avLst/>
              </a:prstGeom>
              <a:noFill/>
              <a:ln cap="flat" cmpd="sng" w="9525">
                <a:solidFill>
                  <a:srgbClr val="7994A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latin typeface="Catamaran"/>
                    <a:ea typeface="Catamaran"/>
                    <a:cs typeface="Catamaran"/>
                    <a:sym typeface="Catamaran"/>
                  </a:rPr>
                  <a:t>GLUE</a:t>
                </a:r>
                <a:endParaRPr b="1" sz="1200">
                  <a:latin typeface="Catamaran"/>
                  <a:ea typeface="Catamaran"/>
                  <a:cs typeface="Catamaran"/>
                  <a:sym typeface="Catamaran"/>
                </a:endParaRPr>
              </a:p>
            </p:txBody>
          </p:sp>
          <p:sp>
            <p:nvSpPr>
              <p:cNvPr id="877" name="Google Shape;877;p78"/>
              <p:cNvSpPr/>
              <p:nvPr/>
            </p:nvSpPr>
            <p:spPr>
              <a:xfrm>
                <a:off x="3838898" y="3285485"/>
                <a:ext cx="441300" cy="139500"/>
              </a:xfrm>
              <a:prstGeom prst="flowChartAlternateProcess">
                <a:avLst/>
              </a:prstGeom>
              <a:noFill/>
              <a:ln cap="flat" cmpd="sng" w="9525">
                <a:solidFill>
                  <a:srgbClr val="7994A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latin typeface="Catamaran"/>
                    <a:ea typeface="Catamaran"/>
                    <a:cs typeface="Catamaran"/>
                    <a:sym typeface="Catamaran"/>
                  </a:rPr>
                  <a:t>ROUGE-1</a:t>
                </a:r>
                <a:endParaRPr b="1" sz="1100">
                  <a:latin typeface="Catamaran"/>
                  <a:ea typeface="Catamaran"/>
                  <a:cs typeface="Catamaran"/>
                  <a:sym typeface="Catamaran"/>
                </a:endParaRPr>
              </a:p>
            </p:txBody>
          </p:sp>
          <p:sp>
            <p:nvSpPr>
              <p:cNvPr id="878" name="Google Shape;878;p78"/>
              <p:cNvSpPr/>
              <p:nvPr/>
            </p:nvSpPr>
            <p:spPr>
              <a:xfrm>
                <a:off x="4319384" y="3285485"/>
                <a:ext cx="441300" cy="139500"/>
              </a:xfrm>
              <a:prstGeom prst="flowChartAlternateProcess">
                <a:avLst/>
              </a:prstGeom>
              <a:noFill/>
              <a:ln cap="flat" cmpd="sng" w="9525">
                <a:solidFill>
                  <a:srgbClr val="7994A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latin typeface="Catamaran"/>
                    <a:ea typeface="Catamaran"/>
                    <a:cs typeface="Catamaran"/>
                    <a:sym typeface="Catamaran"/>
                  </a:rPr>
                  <a:t>ROUGE-2</a:t>
                </a:r>
                <a:endParaRPr b="1" sz="1100">
                  <a:latin typeface="Catamaran"/>
                  <a:ea typeface="Catamaran"/>
                  <a:cs typeface="Catamaran"/>
                  <a:sym typeface="Catamaran"/>
                </a:endParaRPr>
              </a:p>
            </p:txBody>
          </p:sp>
          <p:sp>
            <p:nvSpPr>
              <p:cNvPr id="879" name="Google Shape;879;p78"/>
              <p:cNvSpPr/>
              <p:nvPr/>
            </p:nvSpPr>
            <p:spPr>
              <a:xfrm>
                <a:off x="4799870" y="3285485"/>
                <a:ext cx="441300" cy="139500"/>
              </a:xfrm>
              <a:prstGeom prst="flowChartAlternateProcess">
                <a:avLst/>
              </a:prstGeom>
              <a:noFill/>
              <a:ln cap="flat" cmpd="sng" w="9525">
                <a:solidFill>
                  <a:srgbClr val="7994A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latin typeface="Catamaran"/>
                    <a:ea typeface="Catamaran"/>
                    <a:cs typeface="Catamaran"/>
                    <a:sym typeface="Catamaran"/>
                  </a:rPr>
                  <a:t>ROUGE-L</a:t>
                </a:r>
                <a:endParaRPr b="1" sz="1100">
                  <a:latin typeface="Catamaran"/>
                  <a:ea typeface="Catamaran"/>
                  <a:cs typeface="Catamaran"/>
                  <a:sym typeface="Catamaran"/>
                </a:endParaRPr>
              </a:p>
            </p:txBody>
          </p:sp>
          <p:sp>
            <p:nvSpPr>
              <p:cNvPr id="880" name="Google Shape;880;p78"/>
              <p:cNvSpPr/>
              <p:nvPr/>
            </p:nvSpPr>
            <p:spPr>
              <a:xfrm>
                <a:off x="5280362" y="3285484"/>
                <a:ext cx="454500" cy="139500"/>
              </a:xfrm>
              <a:prstGeom prst="flowChartAlternateProcess">
                <a:avLst/>
              </a:prstGeom>
              <a:noFill/>
              <a:ln cap="flat" cmpd="sng" w="9525">
                <a:solidFill>
                  <a:srgbClr val="7994A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latin typeface="Catamaran"/>
                    <a:ea typeface="Catamaran"/>
                    <a:cs typeface="Catamaran"/>
                    <a:sym typeface="Catamaran"/>
                  </a:rPr>
                  <a:t>ROUGE-LSum</a:t>
                </a:r>
                <a:endParaRPr b="1" sz="1100">
                  <a:latin typeface="Catamaran"/>
                  <a:ea typeface="Catamaran"/>
                  <a:cs typeface="Catamaran"/>
                  <a:sym typeface="Catamaran"/>
                </a:endParaRPr>
              </a:p>
            </p:txBody>
          </p:sp>
        </p:grpSp>
        <p:grpSp>
          <p:nvGrpSpPr>
            <p:cNvPr id="881" name="Google Shape;881;p78"/>
            <p:cNvGrpSpPr/>
            <p:nvPr/>
          </p:nvGrpSpPr>
          <p:grpSpPr>
            <a:xfrm>
              <a:off x="3358412" y="3466996"/>
              <a:ext cx="2363244" cy="139500"/>
              <a:chOff x="3358412" y="3466996"/>
              <a:chExt cx="2363244" cy="139500"/>
            </a:xfrm>
          </p:grpSpPr>
          <p:sp>
            <p:nvSpPr>
              <p:cNvPr id="882" name="Google Shape;882;p78"/>
              <p:cNvSpPr/>
              <p:nvPr/>
            </p:nvSpPr>
            <p:spPr>
              <a:xfrm>
                <a:off x="3358412" y="3466996"/>
                <a:ext cx="441300" cy="139500"/>
              </a:xfrm>
              <a:prstGeom prst="flowChartAlternateProcess">
                <a:avLst/>
              </a:pr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latin typeface="Catamaran"/>
                    <a:ea typeface="Catamaran"/>
                    <a:cs typeface="Catamaran"/>
                    <a:sym typeface="Catamaran"/>
                  </a:rPr>
                  <a:t>0.8302</a:t>
                </a:r>
                <a:endParaRPr b="1" sz="1100">
                  <a:latin typeface="Catamaran"/>
                  <a:ea typeface="Catamaran"/>
                  <a:cs typeface="Catamaran"/>
                  <a:sym typeface="Catamaran"/>
                </a:endParaRPr>
              </a:p>
            </p:txBody>
          </p:sp>
          <p:sp>
            <p:nvSpPr>
              <p:cNvPr id="883" name="Google Shape;883;p78"/>
              <p:cNvSpPr/>
              <p:nvPr/>
            </p:nvSpPr>
            <p:spPr>
              <a:xfrm>
                <a:off x="3838898" y="3466996"/>
                <a:ext cx="441300" cy="139500"/>
              </a:xfrm>
              <a:prstGeom prst="flowChartAlternateProcess">
                <a:avLst/>
              </a:pr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latin typeface="Catamaran"/>
                    <a:ea typeface="Catamaran"/>
                    <a:cs typeface="Catamaran"/>
                    <a:sym typeface="Catamaran"/>
                  </a:rPr>
                  <a:t>0.8132</a:t>
                </a:r>
                <a:endParaRPr b="1" sz="1100">
                  <a:latin typeface="Catamaran"/>
                  <a:ea typeface="Catamaran"/>
                  <a:cs typeface="Catamaran"/>
                  <a:sym typeface="Catamaran"/>
                </a:endParaRPr>
              </a:p>
            </p:txBody>
          </p:sp>
          <p:sp>
            <p:nvSpPr>
              <p:cNvPr id="884" name="Google Shape;884;p78"/>
              <p:cNvSpPr/>
              <p:nvPr/>
            </p:nvSpPr>
            <p:spPr>
              <a:xfrm>
                <a:off x="4319384" y="3466996"/>
                <a:ext cx="441300" cy="139500"/>
              </a:xfrm>
              <a:prstGeom prst="flowChartAlternateProcess">
                <a:avLst/>
              </a:pr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latin typeface="Catamaran"/>
                    <a:ea typeface="Catamaran"/>
                    <a:cs typeface="Catamaran"/>
                    <a:sym typeface="Catamaran"/>
                  </a:rPr>
                  <a:t> 0.7616</a:t>
                </a:r>
                <a:endParaRPr b="1" sz="1100">
                  <a:latin typeface="Catamaran"/>
                  <a:ea typeface="Catamaran"/>
                  <a:cs typeface="Catamaran"/>
                  <a:sym typeface="Catamaran"/>
                </a:endParaRPr>
              </a:p>
            </p:txBody>
          </p:sp>
          <p:sp>
            <p:nvSpPr>
              <p:cNvPr id="885" name="Google Shape;885;p78"/>
              <p:cNvSpPr/>
              <p:nvPr/>
            </p:nvSpPr>
            <p:spPr>
              <a:xfrm>
                <a:off x="4799870" y="3466996"/>
                <a:ext cx="441300" cy="139500"/>
              </a:xfrm>
              <a:prstGeom prst="flowChartAlternateProcess">
                <a:avLst/>
              </a:pr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latin typeface="Catamaran"/>
                    <a:ea typeface="Catamaran"/>
                    <a:cs typeface="Catamaran"/>
                    <a:sym typeface="Catamaran"/>
                  </a:rPr>
                  <a:t>0.8139</a:t>
                </a:r>
                <a:endParaRPr b="1" sz="1100">
                  <a:latin typeface="Catamaran"/>
                  <a:ea typeface="Catamaran"/>
                  <a:cs typeface="Catamaran"/>
                  <a:sym typeface="Catamaran"/>
                </a:endParaRPr>
              </a:p>
            </p:txBody>
          </p:sp>
          <p:sp>
            <p:nvSpPr>
              <p:cNvPr id="886" name="Google Shape;886;p78"/>
              <p:cNvSpPr/>
              <p:nvPr/>
            </p:nvSpPr>
            <p:spPr>
              <a:xfrm>
                <a:off x="5280356" y="3466996"/>
                <a:ext cx="441300" cy="139500"/>
              </a:xfrm>
              <a:prstGeom prst="flowChartAlternateProcess">
                <a:avLst/>
              </a:pr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latin typeface="Catamaran"/>
                    <a:ea typeface="Catamaran"/>
                    <a:cs typeface="Catamaran"/>
                    <a:sym typeface="Catamaran"/>
                  </a:rPr>
                  <a:t>0.8144</a:t>
                </a:r>
                <a:endParaRPr b="1" sz="1100">
                  <a:latin typeface="Catamaran"/>
                  <a:ea typeface="Catamaran"/>
                  <a:cs typeface="Catamaran"/>
                  <a:sym typeface="Catamaran"/>
                </a:endParaRPr>
              </a:p>
            </p:txBody>
          </p:sp>
        </p:grpSp>
        <p:grpSp>
          <p:nvGrpSpPr>
            <p:cNvPr id="887" name="Google Shape;887;p78"/>
            <p:cNvGrpSpPr/>
            <p:nvPr/>
          </p:nvGrpSpPr>
          <p:grpSpPr>
            <a:xfrm>
              <a:off x="3358412" y="3648507"/>
              <a:ext cx="2363244" cy="139500"/>
              <a:chOff x="3358412" y="3648507"/>
              <a:chExt cx="2363244" cy="139500"/>
            </a:xfrm>
          </p:grpSpPr>
          <p:sp>
            <p:nvSpPr>
              <p:cNvPr id="888" name="Google Shape;888;p78"/>
              <p:cNvSpPr/>
              <p:nvPr/>
            </p:nvSpPr>
            <p:spPr>
              <a:xfrm>
                <a:off x="3358412" y="3648507"/>
                <a:ext cx="441300" cy="139500"/>
              </a:xfrm>
              <a:prstGeom prst="flowChartAlternateProcess">
                <a:avLst/>
              </a:pr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latin typeface="Catamaran"/>
                    <a:ea typeface="Catamaran"/>
                    <a:cs typeface="Catamaran"/>
                    <a:sym typeface="Catamaran"/>
                  </a:rPr>
                  <a:t>0.8302</a:t>
                </a:r>
                <a:endParaRPr b="1" sz="1100">
                  <a:latin typeface="Catamaran"/>
                  <a:ea typeface="Catamaran"/>
                  <a:cs typeface="Catamaran"/>
                  <a:sym typeface="Catamaran"/>
                </a:endParaRPr>
              </a:p>
            </p:txBody>
          </p:sp>
          <p:sp>
            <p:nvSpPr>
              <p:cNvPr id="889" name="Google Shape;889;p78"/>
              <p:cNvSpPr/>
              <p:nvPr/>
            </p:nvSpPr>
            <p:spPr>
              <a:xfrm>
                <a:off x="3838898" y="3648507"/>
                <a:ext cx="441300" cy="139500"/>
              </a:xfrm>
              <a:prstGeom prst="flowChartAlternateProcess">
                <a:avLst/>
              </a:pr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latin typeface="Catamaran"/>
                    <a:ea typeface="Catamaran"/>
                    <a:cs typeface="Catamaran"/>
                    <a:sym typeface="Catamaran"/>
                  </a:rPr>
                  <a:t>0.8132</a:t>
                </a:r>
                <a:endParaRPr b="1" sz="1100">
                  <a:latin typeface="Catamaran"/>
                  <a:ea typeface="Catamaran"/>
                  <a:cs typeface="Catamaran"/>
                  <a:sym typeface="Catamaran"/>
                </a:endParaRPr>
              </a:p>
            </p:txBody>
          </p:sp>
          <p:sp>
            <p:nvSpPr>
              <p:cNvPr id="890" name="Google Shape;890;p78"/>
              <p:cNvSpPr/>
              <p:nvPr/>
            </p:nvSpPr>
            <p:spPr>
              <a:xfrm>
                <a:off x="4319384" y="3648507"/>
                <a:ext cx="441300" cy="139500"/>
              </a:xfrm>
              <a:prstGeom prst="flowChartAlternateProcess">
                <a:avLst/>
              </a:pr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latin typeface="Catamaran"/>
                    <a:ea typeface="Catamaran"/>
                    <a:cs typeface="Catamaran"/>
                    <a:sym typeface="Catamaran"/>
                  </a:rPr>
                  <a:t> 0.7616</a:t>
                </a:r>
                <a:endParaRPr b="1" sz="1100">
                  <a:latin typeface="Catamaran"/>
                  <a:ea typeface="Catamaran"/>
                  <a:cs typeface="Catamaran"/>
                  <a:sym typeface="Catamaran"/>
                </a:endParaRPr>
              </a:p>
            </p:txBody>
          </p:sp>
          <p:sp>
            <p:nvSpPr>
              <p:cNvPr id="891" name="Google Shape;891;p78"/>
              <p:cNvSpPr/>
              <p:nvPr/>
            </p:nvSpPr>
            <p:spPr>
              <a:xfrm>
                <a:off x="4799870" y="3648507"/>
                <a:ext cx="441300" cy="139500"/>
              </a:xfrm>
              <a:prstGeom prst="flowChartAlternateProcess">
                <a:avLst/>
              </a:pr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latin typeface="Catamaran"/>
                    <a:ea typeface="Catamaran"/>
                    <a:cs typeface="Catamaran"/>
                    <a:sym typeface="Catamaran"/>
                  </a:rPr>
                  <a:t>0.8139</a:t>
                </a:r>
                <a:endParaRPr b="1" sz="1100">
                  <a:latin typeface="Catamaran"/>
                  <a:ea typeface="Catamaran"/>
                  <a:cs typeface="Catamaran"/>
                  <a:sym typeface="Catamaran"/>
                </a:endParaRPr>
              </a:p>
            </p:txBody>
          </p:sp>
          <p:sp>
            <p:nvSpPr>
              <p:cNvPr id="892" name="Google Shape;892;p78"/>
              <p:cNvSpPr/>
              <p:nvPr/>
            </p:nvSpPr>
            <p:spPr>
              <a:xfrm>
                <a:off x="5280356" y="3648507"/>
                <a:ext cx="441300" cy="139500"/>
              </a:xfrm>
              <a:prstGeom prst="flowChartAlternateProcess">
                <a:avLst/>
              </a:pr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latin typeface="Catamaran"/>
                    <a:ea typeface="Catamaran"/>
                    <a:cs typeface="Catamaran"/>
                    <a:sym typeface="Catamaran"/>
                  </a:rPr>
                  <a:t>0.8144</a:t>
                </a:r>
                <a:endParaRPr b="1" sz="1100">
                  <a:latin typeface="Catamaran"/>
                  <a:ea typeface="Catamaran"/>
                  <a:cs typeface="Catamaran"/>
                  <a:sym typeface="Catamaran"/>
                </a:endParaRPr>
              </a:p>
            </p:txBody>
          </p:sp>
        </p:grpSp>
      </p:grpSp>
      <p:sp>
        <p:nvSpPr>
          <p:cNvPr id="893" name="Google Shape;893;p78"/>
          <p:cNvSpPr/>
          <p:nvPr/>
        </p:nvSpPr>
        <p:spPr>
          <a:xfrm>
            <a:off x="1118350" y="4347800"/>
            <a:ext cx="8181600" cy="2016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tamaran Light"/>
              <a:ea typeface="Catamaran Light"/>
              <a:cs typeface="Catamaran Light"/>
              <a:sym typeface="Catamaran Light"/>
            </a:endParaRPr>
          </a:p>
        </p:txBody>
      </p:sp>
      <p:sp>
        <p:nvSpPr>
          <p:cNvPr id="894" name="Google Shape;894;p78"/>
          <p:cNvSpPr txBox="1"/>
          <p:nvPr/>
        </p:nvSpPr>
        <p:spPr>
          <a:xfrm>
            <a:off x="1172627" y="3013777"/>
            <a:ext cx="1071900" cy="1790100"/>
          </a:xfrm>
          <a:prstGeom prst="rect">
            <a:avLst/>
          </a:prstGeom>
          <a:noFill/>
          <a:ln cap="flat" cmpd="sng" w="9525">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rgbClr val="434343"/>
              </a:solidFill>
              <a:latin typeface="Catamaran Light"/>
              <a:ea typeface="Catamaran Light"/>
              <a:cs typeface="Catamaran Light"/>
              <a:sym typeface="Catamaran Light"/>
            </a:endParaRPr>
          </a:p>
        </p:txBody>
      </p:sp>
      <p:sp>
        <p:nvSpPr>
          <p:cNvPr id="895" name="Google Shape;895;p78"/>
          <p:cNvSpPr txBox="1"/>
          <p:nvPr/>
        </p:nvSpPr>
        <p:spPr>
          <a:xfrm>
            <a:off x="7613775" y="3055205"/>
            <a:ext cx="1071900" cy="1790100"/>
          </a:xfrm>
          <a:prstGeom prst="rect">
            <a:avLst/>
          </a:prstGeom>
          <a:noFill/>
          <a:ln cap="flat" cmpd="sng" w="9525">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sz="1100">
              <a:solidFill>
                <a:srgbClr val="434343"/>
              </a:solidFill>
              <a:latin typeface="Catamaran Light"/>
              <a:ea typeface="Catamaran Light"/>
              <a:cs typeface="Catamaran Light"/>
              <a:sym typeface="Catamaran Light"/>
            </a:endParaRPr>
          </a:p>
        </p:txBody>
      </p:sp>
      <p:sp>
        <p:nvSpPr>
          <p:cNvPr id="896" name="Google Shape;896;p78"/>
          <p:cNvSpPr txBox="1"/>
          <p:nvPr/>
        </p:nvSpPr>
        <p:spPr>
          <a:xfrm>
            <a:off x="3334072" y="3013777"/>
            <a:ext cx="1071900" cy="1790100"/>
          </a:xfrm>
          <a:prstGeom prst="rect">
            <a:avLst/>
          </a:prstGeom>
          <a:noFill/>
          <a:ln cap="flat" cmpd="sng" w="9525">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rgbClr val="434343"/>
              </a:solidFill>
              <a:latin typeface="Catamaran Light"/>
              <a:ea typeface="Catamaran Light"/>
              <a:cs typeface="Catamaran Light"/>
              <a:sym typeface="Catamaran Light"/>
            </a:endParaRPr>
          </a:p>
        </p:txBody>
      </p:sp>
      <p:sp>
        <p:nvSpPr>
          <p:cNvPr id="897" name="Google Shape;897;p78"/>
          <p:cNvSpPr/>
          <p:nvPr/>
        </p:nvSpPr>
        <p:spPr>
          <a:xfrm>
            <a:off x="923674" y="2815800"/>
            <a:ext cx="242400" cy="239400"/>
          </a:xfrm>
          <a:prstGeom prst="star5">
            <a:avLst>
              <a:gd fmla="val 19098" name="adj"/>
              <a:gd fmla="val 105146" name="hf"/>
              <a:gd fmla="val 110557" name="vf"/>
            </a:avLst>
          </a:prstGeom>
          <a:solidFill>
            <a:srgbClr val="FFFF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tamaran Light"/>
              <a:ea typeface="Catamaran Light"/>
              <a:cs typeface="Catamaran Light"/>
              <a:sym typeface="Catamaran Light"/>
            </a:endParaRPr>
          </a:p>
        </p:txBody>
      </p:sp>
      <p:sp>
        <p:nvSpPr>
          <p:cNvPr id="898" name="Google Shape;898;p78"/>
          <p:cNvSpPr/>
          <p:nvPr/>
        </p:nvSpPr>
        <p:spPr>
          <a:xfrm>
            <a:off x="7337081" y="2757477"/>
            <a:ext cx="242400" cy="239400"/>
          </a:xfrm>
          <a:prstGeom prst="star5">
            <a:avLst>
              <a:gd fmla="val 19098" name="adj"/>
              <a:gd fmla="val 105146" name="hf"/>
              <a:gd fmla="val 110557" name="vf"/>
            </a:avLst>
          </a:prstGeom>
          <a:solidFill>
            <a:srgbClr val="FFFF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tamaran Light"/>
              <a:ea typeface="Catamaran Light"/>
              <a:cs typeface="Catamaran Light"/>
              <a:sym typeface="Catamaran Light"/>
            </a:endParaRPr>
          </a:p>
        </p:txBody>
      </p:sp>
      <p:sp>
        <p:nvSpPr>
          <p:cNvPr id="899" name="Google Shape;899;p78"/>
          <p:cNvSpPr/>
          <p:nvPr/>
        </p:nvSpPr>
        <p:spPr>
          <a:xfrm>
            <a:off x="62650" y="3288898"/>
            <a:ext cx="1012800" cy="487800"/>
          </a:xfrm>
          <a:prstGeom prst="flowChartAlternateProcess">
            <a:avLst/>
          </a:prstGeom>
          <a:solidFill>
            <a:srgbClr val="FFF2CC"/>
          </a:solidFill>
          <a:ln cap="flat" cmpd="sng" w="9525">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000"/>
              <a:t>Metrics</a:t>
            </a:r>
            <a:endParaRPr b="1" sz="1000"/>
          </a:p>
        </p:txBody>
      </p:sp>
      <p:sp>
        <p:nvSpPr>
          <p:cNvPr id="900" name="Google Shape;900;p78"/>
          <p:cNvSpPr/>
          <p:nvPr/>
        </p:nvSpPr>
        <p:spPr>
          <a:xfrm>
            <a:off x="3091674" y="2777950"/>
            <a:ext cx="242400" cy="239400"/>
          </a:xfrm>
          <a:prstGeom prst="star5">
            <a:avLst>
              <a:gd fmla="val 19098" name="adj"/>
              <a:gd fmla="val 105146" name="hf"/>
              <a:gd fmla="val 110557" name="vf"/>
            </a:avLst>
          </a:prstGeom>
          <a:solidFill>
            <a:srgbClr val="FFFF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tamaran Light"/>
              <a:ea typeface="Catamaran Light"/>
              <a:cs typeface="Catamaran Light"/>
              <a:sym typeface="Catamaran Light"/>
            </a:endParaRPr>
          </a:p>
        </p:txBody>
      </p:sp>
      <p:sp>
        <p:nvSpPr>
          <p:cNvPr id="901" name="Google Shape;901;p78"/>
          <p:cNvSpPr txBox="1"/>
          <p:nvPr/>
        </p:nvSpPr>
        <p:spPr>
          <a:xfrm>
            <a:off x="802525" y="2048600"/>
            <a:ext cx="3569400" cy="42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dk1"/>
                </a:solidFill>
                <a:latin typeface="Catamaran Medium"/>
                <a:ea typeface="Catamaran Medium"/>
                <a:cs typeface="Catamaran Medium"/>
                <a:sym typeface="Catamaran Medium"/>
              </a:rPr>
              <a:t>Uns</a:t>
            </a:r>
            <a:r>
              <a:rPr lang="en" u="sng">
                <a:solidFill>
                  <a:schemeClr val="dk1"/>
                </a:solidFill>
                <a:latin typeface="Catamaran Medium"/>
                <a:ea typeface="Catamaran Medium"/>
                <a:cs typeface="Catamaran Medium"/>
                <a:sym typeface="Catamaran Medium"/>
              </a:rPr>
              <a:t>tructured Model Results</a:t>
            </a:r>
            <a:endParaRPr u="sng">
              <a:solidFill>
                <a:schemeClr val="dk1"/>
              </a:solidFill>
              <a:latin typeface="Catamaran Medium"/>
              <a:ea typeface="Catamaran Medium"/>
              <a:cs typeface="Catamaran Medium"/>
              <a:sym typeface="Catamaran Medium"/>
            </a:endParaRPr>
          </a:p>
        </p:txBody>
      </p:sp>
      <p:pic>
        <p:nvPicPr>
          <p:cNvPr id="902" name="Google Shape;902;p78"/>
          <p:cNvPicPr preferRelativeResize="0"/>
          <p:nvPr/>
        </p:nvPicPr>
        <p:blipFill>
          <a:blip r:embed="rId3">
            <a:alphaModFix/>
          </a:blip>
          <a:stretch>
            <a:fillRect/>
          </a:stretch>
        </p:blipFill>
        <p:spPr>
          <a:xfrm>
            <a:off x="117476" y="1964898"/>
            <a:ext cx="618975" cy="618975"/>
          </a:xfrm>
          <a:prstGeom prst="rect">
            <a:avLst/>
          </a:prstGeom>
          <a:noFill/>
          <a:ln>
            <a:noFill/>
          </a:ln>
        </p:spPr>
      </p:pic>
      <p:sp>
        <p:nvSpPr>
          <p:cNvPr id="903" name="Google Shape;903;p78"/>
          <p:cNvSpPr/>
          <p:nvPr/>
        </p:nvSpPr>
        <p:spPr>
          <a:xfrm>
            <a:off x="-10200" y="240575"/>
            <a:ext cx="897600" cy="13221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nest"/>
              <a:ea typeface="Onest"/>
              <a:cs typeface="Onest"/>
              <a:sym typeface="Onest"/>
            </a:endParaRPr>
          </a:p>
        </p:txBody>
      </p:sp>
      <p:pic>
        <p:nvPicPr>
          <p:cNvPr id="904" name="Google Shape;904;p78"/>
          <p:cNvPicPr preferRelativeResize="0"/>
          <p:nvPr/>
        </p:nvPicPr>
        <p:blipFill>
          <a:blip r:embed="rId4">
            <a:alphaModFix/>
          </a:blip>
          <a:stretch>
            <a:fillRect/>
          </a:stretch>
        </p:blipFill>
        <p:spPr>
          <a:xfrm>
            <a:off x="117475" y="592113"/>
            <a:ext cx="618975" cy="618975"/>
          </a:xfrm>
          <a:prstGeom prst="rect">
            <a:avLst/>
          </a:prstGeom>
          <a:noFill/>
          <a:ln>
            <a:noFill/>
          </a:ln>
        </p:spPr>
      </p:pic>
      <p:sp>
        <p:nvSpPr>
          <p:cNvPr id="905" name="Google Shape;905;p78"/>
          <p:cNvSpPr txBox="1"/>
          <p:nvPr/>
        </p:nvSpPr>
        <p:spPr>
          <a:xfrm>
            <a:off x="736450" y="687863"/>
            <a:ext cx="2406600" cy="42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dk1"/>
                </a:solidFill>
                <a:latin typeface="Catamaran Medium"/>
                <a:ea typeface="Catamaran Medium"/>
                <a:cs typeface="Catamaran Medium"/>
                <a:sym typeface="Catamaran Medium"/>
              </a:rPr>
              <a:t>Structured Model Results</a:t>
            </a:r>
            <a:endParaRPr u="sng">
              <a:solidFill>
                <a:schemeClr val="dk1"/>
              </a:solidFill>
              <a:latin typeface="Catamaran Medium"/>
              <a:ea typeface="Catamaran Medium"/>
              <a:cs typeface="Catamaran Medium"/>
              <a:sym typeface="Catamaran Medium"/>
            </a:endParaRPr>
          </a:p>
        </p:txBody>
      </p:sp>
      <p:sp>
        <p:nvSpPr>
          <p:cNvPr id="906" name="Google Shape;906;p78"/>
          <p:cNvSpPr txBox="1"/>
          <p:nvPr/>
        </p:nvSpPr>
        <p:spPr>
          <a:xfrm>
            <a:off x="295625" y="1344102"/>
            <a:ext cx="3536100" cy="48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Catamaran"/>
                <a:ea typeface="Catamaran"/>
                <a:cs typeface="Catamaran"/>
                <a:sym typeface="Catamaran"/>
              </a:rPr>
              <a:t>Customized JSON evaluation metric score           </a:t>
            </a:r>
            <a:r>
              <a:rPr b="1" lang="en">
                <a:solidFill>
                  <a:schemeClr val="dk1"/>
                </a:solidFill>
              </a:rPr>
              <a:t> </a:t>
            </a:r>
            <a:endParaRPr b="1">
              <a:solidFill>
                <a:schemeClr val="dk1"/>
              </a:solidFill>
            </a:endParaRPr>
          </a:p>
        </p:txBody>
      </p:sp>
      <p:sp>
        <p:nvSpPr>
          <p:cNvPr id="907" name="Google Shape;907;p78"/>
          <p:cNvSpPr txBox="1"/>
          <p:nvPr/>
        </p:nvSpPr>
        <p:spPr>
          <a:xfrm>
            <a:off x="4161006" y="1344101"/>
            <a:ext cx="801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dk1"/>
                </a:solidFill>
              </a:rPr>
              <a:t>0.7632 </a:t>
            </a:r>
            <a:endParaRPr sz="1600"/>
          </a:p>
        </p:txBody>
      </p:sp>
      <p:sp>
        <p:nvSpPr>
          <p:cNvPr id="908" name="Google Shape;908;p78"/>
          <p:cNvSpPr/>
          <p:nvPr/>
        </p:nvSpPr>
        <p:spPr>
          <a:xfrm>
            <a:off x="3769747" y="1460813"/>
            <a:ext cx="329274" cy="166773"/>
          </a:xfrm>
          <a:custGeom>
            <a:rect b="b" l="l" r="r" t="t"/>
            <a:pathLst>
              <a:path extrusionOk="0" h="2122" w="2821">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78"/>
          <p:cNvSpPr txBox="1"/>
          <p:nvPr/>
        </p:nvSpPr>
        <p:spPr>
          <a:xfrm>
            <a:off x="8784450" y="4774200"/>
            <a:ext cx="4326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Onest"/>
                <a:ea typeface="Onest"/>
                <a:cs typeface="Onest"/>
                <a:sym typeface="Onest"/>
              </a:rPr>
              <a:t>27</a:t>
            </a:r>
            <a:endParaRPr sz="1200">
              <a:solidFill>
                <a:schemeClr val="dk1"/>
              </a:solidFill>
              <a:latin typeface="Onest"/>
              <a:ea typeface="Onest"/>
              <a:cs typeface="Onest"/>
              <a:sym typeface="Onest"/>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3" name="Shape 913"/>
        <p:cNvGrpSpPr/>
        <p:nvPr/>
      </p:nvGrpSpPr>
      <p:grpSpPr>
        <a:xfrm>
          <a:off x="0" y="0"/>
          <a:ext cx="0" cy="0"/>
          <a:chOff x="0" y="0"/>
          <a:chExt cx="0" cy="0"/>
        </a:xfrm>
      </p:grpSpPr>
      <p:grpSp>
        <p:nvGrpSpPr>
          <p:cNvPr id="914" name="Google Shape;914;p79"/>
          <p:cNvGrpSpPr/>
          <p:nvPr/>
        </p:nvGrpSpPr>
        <p:grpSpPr>
          <a:xfrm>
            <a:off x="2034591" y="1371108"/>
            <a:ext cx="1775576" cy="1618542"/>
            <a:chOff x="4303290" y="1676962"/>
            <a:chExt cx="1854000" cy="1854000"/>
          </a:xfrm>
        </p:grpSpPr>
        <p:sp>
          <p:nvSpPr>
            <p:cNvPr id="915" name="Google Shape;915;p79"/>
            <p:cNvSpPr/>
            <p:nvPr/>
          </p:nvSpPr>
          <p:spPr>
            <a:xfrm>
              <a:off x="4303290" y="1676962"/>
              <a:ext cx="1854000" cy="1854000"/>
            </a:xfrm>
            <a:prstGeom prst="ellipse">
              <a:avLst/>
            </a:prstGeom>
            <a:solidFill>
              <a:srgbClr val="307AF3"/>
            </a:solidFill>
            <a:ln cap="flat" cmpd="sng" w="28575">
              <a:solidFill>
                <a:srgbClr val="A1C2F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79"/>
            <p:cNvSpPr txBox="1"/>
            <p:nvPr/>
          </p:nvSpPr>
          <p:spPr>
            <a:xfrm>
              <a:off x="4605538" y="2430337"/>
              <a:ext cx="1363500" cy="5214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300">
                  <a:solidFill>
                    <a:srgbClr val="FFFFFF"/>
                  </a:solidFill>
                  <a:latin typeface="Catamaran"/>
                  <a:ea typeface="Catamaran"/>
                  <a:cs typeface="Catamaran"/>
                  <a:sym typeface="Catamaran"/>
                </a:rPr>
                <a:t>MIMIC-CXR </a:t>
              </a:r>
              <a:r>
                <a:rPr lang="en" sz="1300">
                  <a:solidFill>
                    <a:srgbClr val="FFFFFF"/>
                  </a:solidFill>
                  <a:latin typeface="Catamaran Medium"/>
                  <a:ea typeface="Catamaran Medium"/>
                  <a:cs typeface="Catamaran Medium"/>
                  <a:sym typeface="Catamaran Medium"/>
                </a:rPr>
                <a:t>dataset, with </a:t>
              </a:r>
              <a:br>
                <a:rPr lang="en" sz="1300">
                  <a:solidFill>
                    <a:srgbClr val="FFFFFF"/>
                  </a:solidFill>
                  <a:latin typeface="Catamaran Medium"/>
                  <a:ea typeface="Catamaran Medium"/>
                  <a:cs typeface="Catamaran Medium"/>
                  <a:sym typeface="Catamaran Medium"/>
                </a:rPr>
              </a:br>
              <a:r>
                <a:rPr lang="en" sz="1300">
                  <a:solidFill>
                    <a:srgbClr val="FFFFFF"/>
                  </a:solidFill>
                  <a:latin typeface="Catamaran Medium"/>
                  <a:ea typeface="Catamaran Medium"/>
                  <a:cs typeface="Catamaran Medium"/>
                  <a:sym typeface="Catamaran Medium"/>
                </a:rPr>
                <a:t>&lt; </a:t>
              </a:r>
              <a:r>
                <a:rPr b="1" lang="en" sz="1300">
                  <a:solidFill>
                    <a:srgbClr val="FFFFFF"/>
                  </a:solidFill>
                  <a:latin typeface="Catamaran"/>
                  <a:ea typeface="Catamaran"/>
                  <a:cs typeface="Catamaran"/>
                  <a:sym typeface="Catamaran"/>
                </a:rPr>
                <a:t>200,000 </a:t>
              </a:r>
              <a:r>
                <a:rPr lang="en" sz="1300">
                  <a:solidFill>
                    <a:srgbClr val="FFFFFF"/>
                  </a:solidFill>
                  <a:latin typeface="Catamaran Medium"/>
                  <a:ea typeface="Catamaran Medium"/>
                  <a:cs typeface="Catamaran Medium"/>
                  <a:sym typeface="Catamaran Medium"/>
                </a:rPr>
                <a:t>studies</a:t>
              </a:r>
              <a:endParaRPr>
                <a:solidFill>
                  <a:srgbClr val="FFFFFF"/>
                </a:solidFill>
                <a:latin typeface="Catamaran Medium"/>
                <a:ea typeface="Catamaran Medium"/>
                <a:cs typeface="Catamaran Medium"/>
                <a:sym typeface="Catamaran Medium"/>
              </a:endParaRPr>
            </a:p>
            <a:p>
              <a:pPr indent="0" lvl="0" marL="0" rtl="0" algn="l">
                <a:lnSpc>
                  <a:spcPct val="115000"/>
                </a:lnSpc>
                <a:spcBef>
                  <a:spcPts val="1600"/>
                </a:spcBef>
                <a:spcAft>
                  <a:spcPts val="0"/>
                </a:spcAft>
                <a:buNone/>
              </a:pPr>
              <a:r>
                <a:t/>
              </a:r>
              <a:endParaRPr sz="1100">
                <a:solidFill>
                  <a:srgbClr val="FFFFFF"/>
                </a:solidFill>
                <a:latin typeface="Roboto"/>
                <a:ea typeface="Roboto"/>
                <a:cs typeface="Roboto"/>
                <a:sym typeface="Roboto"/>
              </a:endParaRPr>
            </a:p>
          </p:txBody>
        </p:sp>
      </p:grpSp>
      <p:grpSp>
        <p:nvGrpSpPr>
          <p:cNvPr id="917" name="Google Shape;917;p79"/>
          <p:cNvGrpSpPr/>
          <p:nvPr/>
        </p:nvGrpSpPr>
        <p:grpSpPr>
          <a:xfrm>
            <a:off x="710224" y="1371112"/>
            <a:ext cx="1739052" cy="1618542"/>
            <a:chOff x="2986712" y="1676962"/>
            <a:chExt cx="1854000" cy="1854000"/>
          </a:xfrm>
        </p:grpSpPr>
        <p:sp>
          <p:nvSpPr>
            <p:cNvPr id="918" name="Google Shape;918;p79"/>
            <p:cNvSpPr/>
            <p:nvPr/>
          </p:nvSpPr>
          <p:spPr>
            <a:xfrm>
              <a:off x="2986712" y="1676962"/>
              <a:ext cx="1854000" cy="1854000"/>
            </a:xfrm>
            <a:prstGeom prst="ellipse">
              <a:avLst/>
            </a:prstGeom>
            <a:solidFill>
              <a:srgbClr val="0D5CDF"/>
            </a:solidFill>
            <a:ln cap="flat" cmpd="sng" w="28575">
              <a:solidFill>
                <a:srgbClr val="A1C2F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79"/>
            <p:cNvSpPr txBox="1"/>
            <p:nvPr/>
          </p:nvSpPr>
          <p:spPr>
            <a:xfrm>
              <a:off x="3153962" y="2343250"/>
              <a:ext cx="1519500" cy="5214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0"/>
                </a:spcBef>
                <a:spcAft>
                  <a:spcPts val="0"/>
                </a:spcAft>
                <a:buNone/>
              </a:pPr>
              <a:r>
                <a:t/>
              </a:r>
              <a:endParaRPr sz="1200">
                <a:solidFill>
                  <a:srgbClr val="FFFFFF"/>
                </a:solidFill>
                <a:latin typeface="Catamaran Medium"/>
                <a:ea typeface="Catamaran Medium"/>
                <a:cs typeface="Catamaran Medium"/>
                <a:sym typeface="Catamaran Medium"/>
              </a:endParaRPr>
            </a:p>
            <a:p>
              <a:pPr indent="0" lvl="0" marL="0" rtl="0" algn="ctr">
                <a:lnSpc>
                  <a:spcPct val="115000"/>
                </a:lnSpc>
                <a:spcBef>
                  <a:spcPts val="1600"/>
                </a:spcBef>
                <a:spcAft>
                  <a:spcPts val="0"/>
                </a:spcAft>
                <a:buNone/>
              </a:pPr>
              <a:r>
                <a:rPr lang="en" sz="1300">
                  <a:solidFill>
                    <a:srgbClr val="FFFFFF"/>
                  </a:solidFill>
                  <a:latin typeface="Catamaran Medium"/>
                  <a:ea typeface="Catamaran Medium"/>
                  <a:cs typeface="Catamaran Medium"/>
                  <a:sym typeface="Catamaran Medium"/>
                </a:rPr>
                <a:t>Model </a:t>
              </a:r>
              <a:r>
                <a:rPr b="1" lang="en" sz="1300">
                  <a:solidFill>
                    <a:srgbClr val="FFFFFF"/>
                  </a:solidFill>
                  <a:latin typeface="Catamaran"/>
                  <a:ea typeface="Catamaran"/>
                  <a:cs typeface="Catamaran"/>
                  <a:sym typeface="Catamaran"/>
                </a:rPr>
                <a:t>Overfitting</a:t>
              </a:r>
              <a:endParaRPr b="1" sz="1300">
                <a:solidFill>
                  <a:srgbClr val="FFFFFF"/>
                </a:solidFill>
                <a:latin typeface="Catamaran"/>
                <a:ea typeface="Catamaran"/>
                <a:cs typeface="Catamaran"/>
                <a:sym typeface="Catamaran"/>
              </a:endParaRPr>
            </a:p>
            <a:p>
              <a:pPr indent="0" lvl="0" marL="0" rtl="0" algn="l">
                <a:lnSpc>
                  <a:spcPct val="115000"/>
                </a:lnSpc>
                <a:spcBef>
                  <a:spcPts val="1600"/>
                </a:spcBef>
                <a:spcAft>
                  <a:spcPts val="0"/>
                </a:spcAft>
                <a:buNone/>
              </a:pPr>
              <a:r>
                <a:t/>
              </a:r>
              <a:endParaRPr sz="1100">
                <a:solidFill>
                  <a:srgbClr val="FFFFFF"/>
                </a:solidFill>
                <a:latin typeface="Roboto"/>
                <a:ea typeface="Roboto"/>
                <a:cs typeface="Roboto"/>
                <a:sym typeface="Roboto"/>
              </a:endParaRPr>
            </a:p>
          </p:txBody>
        </p:sp>
      </p:grpSp>
      <p:sp>
        <p:nvSpPr>
          <p:cNvPr id="920" name="Google Shape;920;p79"/>
          <p:cNvSpPr/>
          <p:nvPr/>
        </p:nvSpPr>
        <p:spPr>
          <a:xfrm>
            <a:off x="6688268" y="1229371"/>
            <a:ext cx="1775400" cy="1618500"/>
          </a:xfrm>
          <a:prstGeom prst="ellipse">
            <a:avLst/>
          </a:prstGeom>
          <a:solidFill>
            <a:srgbClr val="F6B26B"/>
          </a:solidFill>
          <a:ln cap="flat" cmpd="sng" w="28575">
            <a:solidFill>
              <a:srgbClr val="F9CB9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79"/>
          <p:cNvSpPr/>
          <p:nvPr/>
        </p:nvSpPr>
        <p:spPr>
          <a:xfrm>
            <a:off x="5246099" y="1229334"/>
            <a:ext cx="1739400" cy="1618500"/>
          </a:xfrm>
          <a:prstGeom prst="ellipse">
            <a:avLst/>
          </a:prstGeom>
          <a:solidFill>
            <a:srgbClr val="E69138"/>
          </a:solidFill>
          <a:ln cap="flat" cmpd="sng" w="28575">
            <a:solidFill>
              <a:srgbClr val="F9CB9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22" name="Google Shape;922;p79"/>
          <p:cNvGrpSpPr/>
          <p:nvPr/>
        </p:nvGrpSpPr>
        <p:grpSpPr>
          <a:xfrm>
            <a:off x="4509371" y="3412750"/>
            <a:ext cx="1775576" cy="1618542"/>
            <a:chOff x="4303290" y="1676962"/>
            <a:chExt cx="1854000" cy="1854000"/>
          </a:xfrm>
        </p:grpSpPr>
        <p:sp>
          <p:nvSpPr>
            <p:cNvPr id="923" name="Google Shape;923;p79"/>
            <p:cNvSpPr/>
            <p:nvPr/>
          </p:nvSpPr>
          <p:spPr>
            <a:xfrm>
              <a:off x="4303290" y="1676962"/>
              <a:ext cx="1854000" cy="1854000"/>
            </a:xfrm>
            <a:prstGeom prst="ellipse">
              <a:avLst/>
            </a:prstGeom>
            <a:solidFill>
              <a:srgbClr val="B4A7D6"/>
            </a:solidFill>
            <a:ln cap="flat" cmpd="sng" w="28575">
              <a:solidFill>
                <a:srgbClr val="D9D2E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79"/>
            <p:cNvSpPr txBox="1"/>
            <p:nvPr/>
          </p:nvSpPr>
          <p:spPr>
            <a:xfrm>
              <a:off x="4536562" y="2244229"/>
              <a:ext cx="1395600" cy="846300"/>
            </a:xfrm>
            <a:prstGeom prst="rect">
              <a:avLst/>
            </a:prstGeom>
            <a:solidFill>
              <a:srgbClr val="B4A7D6"/>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1600"/>
                </a:spcAft>
                <a:buNone/>
              </a:pPr>
              <a:r>
                <a:rPr lang="en" sz="1100">
                  <a:solidFill>
                    <a:srgbClr val="FFFFFF"/>
                  </a:solidFill>
                  <a:latin typeface="Catamaran Medium"/>
                  <a:ea typeface="Catamaran Medium"/>
                  <a:cs typeface="Catamaran Medium"/>
                  <a:sym typeface="Catamaran Medium"/>
                </a:rPr>
                <a:t>An </a:t>
              </a:r>
              <a:r>
                <a:rPr lang="en" sz="1100">
                  <a:solidFill>
                    <a:srgbClr val="FFFFFF"/>
                  </a:solidFill>
                  <a:latin typeface="Catamaran Medium"/>
                  <a:ea typeface="Catamaran Medium"/>
                  <a:cs typeface="Catamaran Medium"/>
                  <a:sym typeface="Catamaran Medium"/>
                </a:rPr>
                <a:t>a</a:t>
              </a:r>
              <a:r>
                <a:rPr b="1" lang="en" sz="1100">
                  <a:solidFill>
                    <a:srgbClr val="FFFFFF"/>
                  </a:solidFill>
                  <a:latin typeface="Catamaran"/>
                  <a:ea typeface="Catamaran"/>
                  <a:cs typeface="Catamaran"/>
                  <a:sym typeface="Catamaran"/>
                </a:rPr>
                <a:t>ftercare suggestion framework</a:t>
              </a:r>
              <a:r>
                <a:rPr lang="en" sz="1100">
                  <a:solidFill>
                    <a:srgbClr val="FFFFFF"/>
                  </a:solidFill>
                  <a:latin typeface="Catamaran Medium"/>
                  <a:ea typeface="Catamaran Medium"/>
                  <a:cs typeface="Catamaran Medium"/>
                  <a:sym typeface="Catamaran Medium"/>
                </a:rPr>
                <a:t> using </a:t>
              </a:r>
              <a:r>
                <a:rPr b="1" lang="en" sz="1100">
                  <a:solidFill>
                    <a:srgbClr val="FFFFFF"/>
                  </a:solidFill>
                  <a:latin typeface="Catamaran"/>
                  <a:ea typeface="Catamaran"/>
                  <a:cs typeface="Catamaran"/>
                  <a:sym typeface="Catamaran"/>
                </a:rPr>
                <a:t>Retrieval Augmented Generation</a:t>
              </a:r>
              <a:endParaRPr b="1" sz="1100">
                <a:solidFill>
                  <a:srgbClr val="FFFFFF"/>
                </a:solidFill>
                <a:latin typeface="Roboto"/>
                <a:ea typeface="Roboto"/>
                <a:cs typeface="Roboto"/>
                <a:sym typeface="Roboto"/>
              </a:endParaRPr>
            </a:p>
          </p:txBody>
        </p:sp>
      </p:grpSp>
      <p:sp>
        <p:nvSpPr>
          <p:cNvPr id="925" name="Google Shape;925;p79"/>
          <p:cNvSpPr/>
          <p:nvPr/>
        </p:nvSpPr>
        <p:spPr>
          <a:xfrm>
            <a:off x="2993367" y="3412682"/>
            <a:ext cx="1739400" cy="1618500"/>
          </a:xfrm>
          <a:prstGeom prst="ellipse">
            <a:avLst/>
          </a:prstGeom>
          <a:solidFill>
            <a:srgbClr val="8E7CC3"/>
          </a:solidFill>
          <a:ln cap="flat" cmpd="sng" w="28575">
            <a:solidFill>
              <a:srgbClr val="D9D2E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79"/>
          <p:cNvSpPr txBox="1"/>
          <p:nvPr/>
        </p:nvSpPr>
        <p:spPr>
          <a:xfrm>
            <a:off x="5227711" y="1684808"/>
            <a:ext cx="17754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rgbClr val="FFFFFF"/>
                </a:solidFill>
                <a:latin typeface="Catamaran Medium"/>
                <a:ea typeface="Catamaran Medium"/>
                <a:cs typeface="Catamaran Medium"/>
                <a:sym typeface="Catamaran Medium"/>
              </a:rPr>
              <a:t>The </a:t>
            </a:r>
            <a:r>
              <a:rPr b="1" lang="en" sz="1200">
                <a:solidFill>
                  <a:srgbClr val="FFFFFF"/>
                </a:solidFill>
                <a:latin typeface="Catamaran"/>
                <a:ea typeface="Catamaran"/>
                <a:cs typeface="Catamaran"/>
                <a:sym typeface="Catamaran"/>
              </a:rPr>
              <a:t>model's size</a:t>
            </a:r>
            <a:r>
              <a:rPr lang="en" sz="1200">
                <a:solidFill>
                  <a:srgbClr val="FFFFFF"/>
                </a:solidFill>
                <a:latin typeface="Catamaran Medium"/>
                <a:ea typeface="Catamaran Medium"/>
                <a:cs typeface="Catamaran Medium"/>
                <a:sym typeface="Catamaran Medium"/>
              </a:rPr>
              <a:t> leads to </a:t>
            </a:r>
            <a:r>
              <a:rPr b="1" lang="en" sz="1200">
                <a:solidFill>
                  <a:srgbClr val="FFFFFF"/>
                </a:solidFill>
                <a:latin typeface="Catamaran"/>
                <a:ea typeface="Catamaran"/>
                <a:cs typeface="Catamaran"/>
                <a:sym typeface="Catamaran"/>
              </a:rPr>
              <a:t>slower inference times</a:t>
            </a:r>
            <a:r>
              <a:rPr lang="en" sz="1200">
                <a:solidFill>
                  <a:srgbClr val="FFFFFF"/>
                </a:solidFill>
                <a:latin typeface="Catamaran Medium"/>
                <a:ea typeface="Catamaran Medium"/>
                <a:cs typeface="Catamaran Medium"/>
                <a:sym typeface="Catamaran Medium"/>
              </a:rPr>
              <a:t>.</a:t>
            </a:r>
            <a:endParaRPr sz="1200">
              <a:solidFill>
                <a:srgbClr val="FFFFFF"/>
              </a:solidFill>
              <a:latin typeface="Catamaran Medium"/>
              <a:ea typeface="Catamaran Medium"/>
              <a:cs typeface="Catamaran Medium"/>
              <a:sym typeface="Catamaran Medium"/>
            </a:endParaRPr>
          </a:p>
        </p:txBody>
      </p:sp>
      <p:sp>
        <p:nvSpPr>
          <p:cNvPr id="927" name="Google Shape;927;p79"/>
          <p:cNvSpPr txBox="1"/>
          <p:nvPr/>
        </p:nvSpPr>
        <p:spPr>
          <a:xfrm>
            <a:off x="6901704" y="1564689"/>
            <a:ext cx="1592100" cy="7941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600"/>
              </a:spcAft>
              <a:buNone/>
            </a:pPr>
            <a:br>
              <a:rPr lang="en" sz="1200">
                <a:solidFill>
                  <a:srgbClr val="FFFFFF"/>
                </a:solidFill>
                <a:latin typeface="Catamaran Medium"/>
                <a:ea typeface="Catamaran Medium"/>
                <a:cs typeface="Catamaran Medium"/>
                <a:sym typeface="Catamaran Medium"/>
              </a:rPr>
            </a:br>
            <a:r>
              <a:rPr lang="en" sz="1200">
                <a:solidFill>
                  <a:srgbClr val="FFFFFF"/>
                </a:solidFill>
                <a:latin typeface="Catamaran Medium"/>
                <a:ea typeface="Catamaran Medium"/>
                <a:cs typeface="Catamaran Medium"/>
                <a:sym typeface="Catamaran Medium"/>
              </a:rPr>
              <a:t>Implement </a:t>
            </a:r>
            <a:r>
              <a:rPr b="1" lang="en" sz="1200">
                <a:solidFill>
                  <a:srgbClr val="FFFFFF"/>
                </a:solidFill>
                <a:latin typeface="Catamaran"/>
                <a:ea typeface="Catamaran"/>
                <a:cs typeface="Catamaran"/>
                <a:sym typeface="Catamaran"/>
              </a:rPr>
              <a:t>model pruning</a:t>
            </a:r>
            <a:r>
              <a:rPr lang="en" sz="1200">
                <a:solidFill>
                  <a:srgbClr val="FFFFFF"/>
                </a:solidFill>
                <a:latin typeface="Catamaran Medium"/>
                <a:ea typeface="Catamaran Medium"/>
                <a:cs typeface="Catamaran Medium"/>
                <a:sym typeface="Catamaran Medium"/>
              </a:rPr>
              <a:t> techniques .</a:t>
            </a:r>
            <a:endParaRPr sz="1100">
              <a:solidFill>
                <a:srgbClr val="FFFFFF"/>
              </a:solidFill>
              <a:latin typeface="Catamaran Medium"/>
              <a:ea typeface="Catamaran Medium"/>
              <a:cs typeface="Catamaran Medium"/>
              <a:sym typeface="Catamaran Medium"/>
            </a:endParaRPr>
          </a:p>
        </p:txBody>
      </p:sp>
      <p:sp>
        <p:nvSpPr>
          <p:cNvPr id="928" name="Google Shape;928;p79"/>
          <p:cNvSpPr/>
          <p:nvPr/>
        </p:nvSpPr>
        <p:spPr>
          <a:xfrm>
            <a:off x="386375" y="79475"/>
            <a:ext cx="8294700" cy="6516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1200"/>
              </a:spcBef>
              <a:spcAft>
                <a:spcPts val="1200"/>
              </a:spcAft>
              <a:buNone/>
            </a:pPr>
            <a:r>
              <a:rPr b="1" lang="en" sz="2100">
                <a:solidFill>
                  <a:srgbClr val="26529E"/>
                </a:solidFill>
                <a:latin typeface="Catamaran"/>
                <a:ea typeface="Catamaran"/>
                <a:cs typeface="Catamaran"/>
                <a:sym typeface="Catamaran"/>
              </a:rPr>
              <a:t>Next Steps for R2Gen2</a:t>
            </a:r>
            <a:endParaRPr b="1" sz="2100">
              <a:solidFill>
                <a:srgbClr val="26529E"/>
              </a:solidFill>
              <a:latin typeface="Catamaran"/>
              <a:ea typeface="Catamaran"/>
              <a:cs typeface="Catamaran"/>
              <a:sym typeface="Catamaran"/>
            </a:endParaRPr>
          </a:p>
        </p:txBody>
      </p:sp>
      <p:sp>
        <p:nvSpPr>
          <p:cNvPr id="929" name="Google Shape;929;p79"/>
          <p:cNvSpPr txBox="1"/>
          <p:nvPr/>
        </p:nvSpPr>
        <p:spPr>
          <a:xfrm>
            <a:off x="3067035" y="3764594"/>
            <a:ext cx="1592100" cy="7941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600"/>
              </a:spcAft>
              <a:buNone/>
            </a:pPr>
            <a:r>
              <a:rPr b="1" lang="en" sz="1200">
                <a:solidFill>
                  <a:srgbClr val="FFFFFF"/>
                </a:solidFill>
                <a:latin typeface="Catamaran"/>
                <a:ea typeface="Catamaran"/>
                <a:cs typeface="Catamaran"/>
                <a:sym typeface="Catamaran"/>
              </a:rPr>
              <a:t>F</a:t>
            </a:r>
            <a:r>
              <a:rPr b="1" lang="en" sz="1200">
                <a:solidFill>
                  <a:srgbClr val="FFFFFF"/>
                </a:solidFill>
                <a:latin typeface="Catamaran"/>
                <a:ea typeface="Catamaran"/>
                <a:cs typeface="Catamaran"/>
                <a:sym typeface="Catamaran"/>
              </a:rPr>
              <a:t>indings extraction </a:t>
            </a:r>
            <a:r>
              <a:rPr lang="en" sz="1200">
                <a:solidFill>
                  <a:srgbClr val="FFFFFF"/>
                </a:solidFill>
                <a:latin typeface="Catamaran Medium"/>
                <a:ea typeface="Catamaran Medium"/>
                <a:cs typeface="Catamaran Medium"/>
                <a:sym typeface="Catamaran Medium"/>
              </a:rPr>
              <a:t>and </a:t>
            </a:r>
            <a:r>
              <a:rPr b="1" lang="en" sz="1200">
                <a:solidFill>
                  <a:srgbClr val="FFFFFF"/>
                </a:solidFill>
                <a:latin typeface="Catamaran"/>
                <a:ea typeface="Catamaran"/>
                <a:cs typeface="Catamaran"/>
                <a:sym typeface="Catamaran"/>
              </a:rPr>
              <a:t>customized generation</a:t>
            </a:r>
            <a:r>
              <a:rPr lang="en" sz="1200">
                <a:solidFill>
                  <a:srgbClr val="FFFFFF"/>
                </a:solidFill>
                <a:latin typeface="Catamaran Medium"/>
                <a:ea typeface="Catamaran Medium"/>
                <a:cs typeface="Catamaran Medium"/>
                <a:sym typeface="Catamaran Medium"/>
              </a:rPr>
              <a:t> model</a:t>
            </a:r>
            <a:endParaRPr sz="1200">
              <a:solidFill>
                <a:srgbClr val="FFFFFF"/>
              </a:solidFill>
              <a:latin typeface="Catamaran Medium"/>
              <a:ea typeface="Catamaran Medium"/>
              <a:cs typeface="Catamaran Medium"/>
              <a:sym typeface="Catamaran Medium"/>
            </a:endParaRPr>
          </a:p>
        </p:txBody>
      </p:sp>
      <p:pic>
        <p:nvPicPr>
          <p:cNvPr id="930" name="Google Shape;930;p79"/>
          <p:cNvPicPr preferRelativeResize="0"/>
          <p:nvPr/>
        </p:nvPicPr>
        <p:blipFill>
          <a:blip r:embed="rId3">
            <a:alphaModFix/>
          </a:blip>
          <a:stretch>
            <a:fillRect/>
          </a:stretch>
        </p:blipFill>
        <p:spPr>
          <a:xfrm>
            <a:off x="2831325" y="874525"/>
            <a:ext cx="353100" cy="353134"/>
          </a:xfrm>
          <a:prstGeom prst="rect">
            <a:avLst/>
          </a:prstGeom>
          <a:noFill/>
          <a:ln>
            <a:noFill/>
          </a:ln>
        </p:spPr>
      </p:pic>
      <p:pic>
        <p:nvPicPr>
          <p:cNvPr id="931" name="Google Shape;931;p79"/>
          <p:cNvPicPr preferRelativeResize="0"/>
          <p:nvPr/>
        </p:nvPicPr>
        <p:blipFill>
          <a:blip r:embed="rId3">
            <a:alphaModFix/>
          </a:blip>
          <a:stretch>
            <a:fillRect/>
          </a:stretch>
        </p:blipFill>
        <p:spPr>
          <a:xfrm>
            <a:off x="7507088" y="731075"/>
            <a:ext cx="381325" cy="381325"/>
          </a:xfrm>
          <a:prstGeom prst="rect">
            <a:avLst/>
          </a:prstGeom>
          <a:noFill/>
          <a:ln>
            <a:noFill/>
          </a:ln>
        </p:spPr>
      </p:pic>
      <p:pic>
        <p:nvPicPr>
          <p:cNvPr id="932" name="Google Shape;932;p79"/>
          <p:cNvPicPr preferRelativeResize="0"/>
          <p:nvPr/>
        </p:nvPicPr>
        <p:blipFill>
          <a:blip r:embed="rId3">
            <a:alphaModFix/>
          </a:blip>
          <a:stretch>
            <a:fillRect/>
          </a:stretch>
        </p:blipFill>
        <p:spPr>
          <a:xfrm>
            <a:off x="5227700" y="2950325"/>
            <a:ext cx="353108" cy="343150"/>
          </a:xfrm>
          <a:prstGeom prst="rect">
            <a:avLst/>
          </a:prstGeom>
          <a:noFill/>
          <a:ln>
            <a:noFill/>
          </a:ln>
        </p:spPr>
      </p:pic>
      <p:pic>
        <p:nvPicPr>
          <p:cNvPr id="933" name="Google Shape;933;p79"/>
          <p:cNvPicPr preferRelativeResize="0"/>
          <p:nvPr/>
        </p:nvPicPr>
        <p:blipFill>
          <a:blip r:embed="rId4">
            <a:alphaModFix/>
          </a:blip>
          <a:stretch>
            <a:fillRect/>
          </a:stretch>
        </p:blipFill>
        <p:spPr>
          <a:xfrm>
            <a:off x="1403200" y="874526"/>
            <a:ext cx="353100" cy="353123"/>
          </a:xfrm>
          <a:prstGeom prst="rect">
            <a:avLst/>
          </a:prstGeom>
          <a:noFill/>
          <a:ln>
            <a:noFill/>
          </a:ln>
        </p:spPr>
      </p:pic>
      <p:pic>
        <p:nvPicPr>
          <p:cNvPr id="934" name="Google Shape;934;p79"/>
          <p:cNvPicPr preferRelativeResize="0"/>
          <p:nvPr/>
        </p:nvPicPr>
        <p:blipFill>
          <a:blip r:embed="rId4">
            <a:alphaModFix/>
          </a:blip>
          <a:stretch>
            <a:fillRect/>
          </a:stretch>
        </p:blipFill>
        <p:spPr>
          <a:xfrm>
            <a:off x="5939250" y="803638"/>
            <a:ext cx="353100" cy="353123"/>
          </a:xfrm>
          <a:prstGeom prst="rect">
            <a:avLst/>
          </a:prstGeom>
          <a:noFill/>
          <a:ln>
            <a:noFill/>
          </a:ln>
        </p:spPr>
      </p:pic>
      <p:pic>
        <p:nvPicPr>
          <p:cNvPr id="935" name="Google Shape;935;p79"/>
          <p:cNvPicPr preferRelativeResize="0"/>
          <p:nvPr/>
        </p:nvPicPr>
        <p:blipFill>
          <a:blip r:embed="rId4">
            <a:alphaModFix/>
          </a:blip>
          <a:stretch>
            <a:fillRect/>
          </a:stretch>
        </p:blipFill>
        <p:spPr>
          <a:xfrm>
            <a:off x="3686525" y="2945338"/>
            <a:ext cx="353100" cy="353123"/>
          </a:xfrm>
          <a:prstGeom prst="rect">
            <a:avLst/>
          </a:prstGeom>
          <a:noFill/>
          <a:ln>
            <a:noFill/>
          </a:ln>
        </p:spPr>
      </p:pic>
      <p:sp>
        <p:nvSpPr>
          <p:cNvPr id="936" name="Google Shape;936;p79"/>
          <p:cNvSpPr txBox="1"/>
          <p:nvPr/>
        </p:nvSpPr>
        <p:spPr>
          <a:xfrm>
            <a:off x="8681075" y="4774200"/>
            <a:ext cx="4326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Onest"/>
                <a:ea typeface="Onest"/>
                <a:cs typeface="Onest"/>
                <a:sym typeface="Onest"/>
              </a:rPr>
              <a:t>28</a:t>
            </a:r>
            <a:endParaRPr sz="1200">
              <a:solidFill>
                <a:schemeClr val="dk1"/>
              </a:solidFill>
              <a:latin typeface="Onest"/>
              <a:ea typeface="Onest"/>
              <a:cs typeface="Onest"/>
              <a:sym typeface="Onest"/>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0" name="Shape 940"/>
        <p:cNvGrpSpPr/>
        <p:nvPr/>
      </p:nvGrpSpPr>
      <p:grpSpPr>
        <a:xfrm>
          <a:off x="0" y="0"/>
          <a:ext cx="0" cy="0"/>
          <a:chOff x="0" y="0"/>
          <a:chExt cx="0" cy="0"/>
        </a:xfrm>
      </p:grpSpPr>
      <p:sp>
        <p:nvSpPr>
          <p:cNvPr id="941" name="Google Shape;941;p80"/>
          <p:cNvSpPr txBox="1"/>
          <p:nvPr>
            <p:ph type="title"/>
          </p:nvPr>
        </p:nvSpPr>
        <p:spPr>
          <a:xfrm>
            <a:off x="720000" y="2926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atamaran"/>
                <a:ea typeface="Catamaran"/>
                <a:cs typeface="Catamaran"/>
                <a:sym typeface="Catamaran"/>
              </a:rPr>
              <a:t>Special Thanks</a:t>
            </a:r>
            <a:endParaRPr>
              <a:latin typeface="Catamaran"/>
              <a:ea typeface="Catamaran"/>
              <a:cs typeface="Catamaran"/>
              <a:sym typeface="Catamaran"/>
            </a:endParaRPr>
          </a:p>
        </p:txBody>
      </p:sp>
      <p:pic>
        <p:nvPicPr>
          <p:cNvPr id="942" name="Google Shape;942;p80"/>
          <p:cNvPicPr preferRelativeResize="0"/>
          <p:nvPr/>
        </p:nvPicPr>
        <p:blipFill rotWithShape="1">
          <a:blip r:embed="rId3">
            <a:alphaModFix/>
          </a:blip>
          <a:srcRect b="2056" l="2619" r="0" t="0"/>
          <a:stretch/>
        </p:blipFill>
        <p:spPr>
          <a:xfrm>
            <a:off x="1137500" y="1084750"/>
            <a:ext cx="1831250" cy="1802475"/>
          </a:xfrm>
          <a:prstGeom prst="rect">
            <a:avLst/>
          </a:prstGeom>
          <a:noFill/>
          <a:ln>
            <a:noFill/>
          </a:ln>
        </p:spPr>
      </p:pic>
      <p:pic>
        <p:nvPicPr>
          <p:cNvPr id="943" name="Google Shape;943;p80"/>
          <p:cNvPicPr preferRelativeResize="0"/>
          <p:nvPr/>
        </p:nvPicPr>
        <p:blipFill>
          <a:blip r:embed="rId4">
            <a:alphaModFix/>
          </a:blip>
          <a:stretch>
            <a:fillRect/>
          </a:stretch>
        </p:blipFill>
        <p:spPr>
          <a:xfrm>
            <a:off x="3252450" y="1109313"/>
            <a:ext cx="1753375" cy="1753375"/>
          </a:xfrm>
          <a:prstGeom prst="rect">
            <a:avLst/>
          </a:prstGeom>
          <a:noFill/>
          <a:ln>
            <a:noFill/>
          </a:ln>
        </p:spPr>
      </p:pic>
      <p:sp>
        <p:nvSpPr>
          <p:cNvPr id="944" name="Google Shape;944;p80"/>
          <p:cNvSpPr txBox="1"/>
          <p:nvPr/>
        </p:nvSpPr>
        <p:spPr>
          <a:xfrm>
            <a:off x="873675" y="2887225"/>
            <a:ext cx="2100300" cy="16599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Clr>
                <a:schemeClr val="dk1"/>
              </a:buClr>
              <a:buSzPts val="1200"/>
              <a:buFont typeface="Catamaran"/>
              <a:buChar char="●"/>
            </a:pPr>
            <a:r>
              <a:rPr lang="en" sz="1200">
                <a:solidFill>
                  <a:schemeClr val="dk1"/>
                </a:solidFill>
                <a:latin typeface="Catamaran"/>
                <a:ea typeface="Catamaran"/>
                <a:cs typeface="Catamaran"/>
                <a:sym typeface="Catamaran"/>
              </a:rPr>
              <a:t>Dr. Anjalie Verma, MBBS, DNB (Radiology)</a:t>
            </a:r>
            <a:endParaRPr sz="1200">
              <a:solidFill>
                <a:schemeClr val="dk1"/>
              </a:solidFill>
              <a:latin typeface="Catamaran"/>
              <a:ea typeface="Catamaran"/>
              <a:cs typeface="Catamaran"/>
              <a:sym typeface="Catamaran"/>
            </a:endParaRPr>
          </a:p>
          <a:p>
            <a:pPr indent="0" lvl="0" marL="457200" rtl="0" algn="l">
              <a:spcBef>
                <a:spcPts val="0"/>
              </a:spcBef>
              <a:spcAft>
                <a:spcPts val="0"/>
              </a:spcAft>
              <a:buNone/>
            </a:pPr>
            <a:r>
              <a:t/>
            </a:r>
            <a:endParaRPr sz="1200">
              <a:solidFill>
                <a:schemeClr val="dk1"/>
              </a:solidFill>
              <a:latin typeface="Catamaran"/>
              <a:ea typeface="Catamaran"/>
              <a:cs typeface="Catamaran"/>
              <a:sym typeface="Catamaran"/>
            </a:endParaRPr>
          </a:p>
          <a:p>
            <a:pPr indent="-304800" lvl="0" marL="457200" rtl="0" algn="l">
              <a:spcBef>
                <a:spcPts val="0"/>
              </a:spcBef>
              <a:spcAft>
                <a:spcPts val="0"/>
              </a:spcAft>
              <a:buClr>
                <a:schemeClr val="dk1"/>
              </a:buClr>
              <a:buSzPts val="1200"/>
              <a:buFont typeface="Catamaran"/>
              <a:buChar char="●"/>
            </a:pPr>
            <a:r>
              <a:rPr lang="en" sz="1200">
                <a:solidFill>
                  <a:schemeClr val="dk1"/>
                </a:solidFill>
                <a:latin typeface="Catamaran"/>
                <a:ea typeface="Catamaran"/>
                <a:cs typeface="Catamaran"/>
                <a:sym typeface="Catamaran"/>
              </a:rPr>
              <a:t>A Certified Radiologist In India For Helping with Data Imputation and Output Evaluation</a:t>
            </a:r>
            <a:endParaRPr sz="1200">
              <a:solidFill>
                <a:schemeClr val="dk1"/>
              </a:solidFill>
              <a:latin typeface="Catamaran"/>
              <a:ea typeface="Catamaran"/>
              <a:cs typeface="Catamaran"/>
              <a:sym typeface="Catamaran"/>
            </a:endParaRPr>
          </a:p>
        </p:txBody>
      </p:sp>
      <p:sp>
        <p:nvSpPr>
          <p:cNvPr id="945" name="Google Shape;945;p80"/>
          <p:cNvSpPr txBox="1"/>
          <p:nvPr/>
        </p:nvSpPr>
        <p:spPr>
          <a:xfrm>
            <a:off x="3027025" y="2887225"/>
            <a:ext cx="2100300" cy="19467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Clr>
                <a:schemeClr val="dk1"/>
              </a:buClr>
              <a:buSzPts val="1200"/>
              <a:buFont typeface="Catamaran"/>
              <a:buChar char="●"/>
            </a:pPr>
            <a:r>
              <a:rPr lang="en" sz="1200">
                <a:solidFill>
                  <a:schemeClr val="dk1"/>
                </a:solidFill>
                <a:latin typeface="Catamaran"/>
                <a:ea typeface="Catamaran"/>
                <a:cs typeface="Catamaran"/>
                <a:sym typeface="Catamaran"/>
              </a:rPr>
              <a:t>Dr. Utku Pamuksuz, PHD</a:t>
            </a:r>
            <a:endParaRPr sz="1200">
              <a:solidFill>
                <a:schemeClr val="dk1"/>
              </a:solidFill>
              <a:latin typeface="Catamaran"/>
              <a:ea typeface="Catamaran"/>
              <a:cs typeface="Catamaran"/>
              <a:sym typeface="Catamaran"/>
            </a:endParaRPr>
          </a:p>
          <a:p>
            <a:pPr indent="0" lvl="0" marL="457200" rtl="0" algn="l">
              <a:spcBef>
                <a:spcPts val="0"/>
              </a:spcBef>
              <a:spcAft>
                <a:spcPts val="0"/>
              </a:spcAft>
              <a:buNone/>
            </a:pPr>
            <a:r>
              <a:t/>
            </a:r>
            <a:endParaRPr sz="1200">
              <a:solidFill>
                <a:schemeClr val="dk1"/>
              </a:solidFill>
              <a:latin typeface="Catamaran"/>
              <a:ea typeface="Catamaran"/>
              <a:cs typeface="Catamaran"/>
              <a:sym typeface="Catamaran"/>
            </a:endParaRPr>
          </a:p>
          <a:p>
            <a:pPr indent="0" lvl="0" marL="457200" rtl="0" algn="l">
              <a:spcBef>
                <a:spcPts val="0"/>
              </a:spcBef>
              <a:spcAft>
                <a:spcPts val="0"/>
              </a:spcAft>
              <a:buNone/>
            </a:pPr>
            <a:r>
              <a:t/>
            </a:r>
            <a:endParaRPr sz="1200">
              <a:solidFill>
                <a:schemeClr val="dk1"/>
              </a:solidFill>
              <a:latin typeface="Catamaran"/>
              <a:ea typeface="Catamaran"/>
              <a:cs typeface="Catamaran"/>
              <a:sym typeface="Catamaran"/>
            </a:endParaRPr>
          </a:p>
          <a:p>
            <a:pPr indent="-304800" lvl="0" marL="457200" rtl="0" algn="l">
              <a:spcBef>
                <a:spcPts val="0"/>
              </a:spcBef>
              <a:spcAft>
                <a:spcPts val="0"/>
              </a:spcAft>
              <a:buClr>
                <a:schemeClr val="dk1"/>
              </a:buClr>
              <a:buSzPts val="1200"/>
              <a:buFont typeface="Catamaran"/>
              <a:buChar char="●"/>
            </a:pPr>
            <a:r>
              <a:rPr lang="en" sz="1200">
                <a:solidFill>
                  <a:schemeClr val="dk1"/>
                </a:solidFill>
                <a:latin typeface="Catamaran"/>
                <a:ea typeface="Catamaran"/>
                <a:cs typeface="Catamaran"/>
                <a:sym typeface="Catamaran"/>
              </a:rPr>
              <a:t>Our Supervisor, Mentor for helping us overcome challenges and get to the finish line.</a:t>
            </a:r>
            <a:endParaRPr sz="1200">
              <a:solidFill>
                <a:schemeClr val="dk1"/>
              </a:solidFill>
              <a:latin typeface="Catamaran"/>
              <a:ea typeface="Catamaran"/>
              <a:cs typeface="Catamaran"/>
              <a:sym typeface="Catamaran"/>
            </a:endParaRPr>
          </a:p>
        </p:txBody>
      </p:sp>
      <p:sp>
        <p:nvSpPr>
          <p:cNvPr id="946" name="Google Shape;946;p80"/>
          <p:cNvSpPr txBox="1"/>
          <p:nvPr/>
        </p:nvSpPr>
        <p:spPr>
          <a:xfrm>
            <a:off x="5070225" y="2887225"/>
            <a:ext cx="3795900" cy="19467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Clr>
                <a:schemeClr val="dk1"/>
              </a:buClr>
              <a:buSzPts val="1200"/>
              <a:buFont typeface="Catamaran"/>
              <a:buChar char="●"/>
            </a:pPr>
            <a:r>
              <a:rPr lang="en" sz="1200">
                <a:solidFill>
                  <a:schemeClr val="dk1"/>
                </a:solidFill>
                <a:latin typeface="Catamaran"/>
                <a:ea typeface="Catamaran"/>
                <a:cs typeface="Catamaran"/>
                <a:sym typeface="Catamaran"/>
              </a:rPr>
              <a:t>We would also like to thank our Instructional Assistants for advice with every small hiccup and round the clock </a:t>
            </a:r>
            <a:r>
              <a:rPr lang="en" sz="1200">
                <a:solidFill>
                  <a:schemeClr val="dk1"/>
                </a:solidFill>
                <a:latin typeface="Catamaran"/>
                <a:ea typeface="Catamaran"/>
                <a:cs typeface="Catamaran"/>
                <a:sym typeface="Catamaran"/>
              </a:rPr>
              <a:t>availability.</a:t>
            </a:r>
            <a:endParaRPr sz="1200">
              <a:solidFill>
                <a:schemeClr val="dk1"/>
              </a:solidFill>
              <a:latin typeface="Catamaran"/>
              <a:ea typeface="Catamaran"/>
              <a:cs typeface="Catamaran"/>
              <a:sym typeface="Catamaran"/>
            </a:endParaRPr>
          </a:p>
          <a:p>
            <a:pPr indent="-304800" lvl="1" marL="914400" rtl="0" algn="l">
              <a:spcBef>
                <a:spcPts val="0"/>
              </a:spcBef>
              <a:spcAft>
                <a:spcPts val="0"/>
              </a:spcAft>
              <a:buClr>
                <a:schemeClr val="dk1"/>
              </a:buClr>
              <a:buSzPts val="1200"/>
              <a:buFont typeface="Catamaran"/>
              <a:buChar char="○"/>
            </a:pPr>
            <a:r>
              <a:rPr lang="en" sz="1200">
                <a:solidFill>
                  <a:schemeClr val="dk1"/>
                </a:solidFill>
                <a:latin typeface="Catamaran"/>
                <a:ea typeface="Catamaran"/>
                <a:cs typeface="Catamaran"/>
                <a:sym typeface="Catamaran"/>
              </a:rPr>
              <a:t>Tegan Keigher</a:t>
            </a:r>
            <a:r>
              <a:rPr lang="en" sz="1200">
                <a:solidFill>
                  <a:schemeClr val="dk1"/>
                </a:solidFill>
                <a:latin typeface="Catamaran"/>
                <a:ea typeface="Catamaran"/>
                <a:cs typeface="Catamaran"/>
                <a:sym typeface="Catamaran"/>
              </a:rPr>
              <a:t>, MS</a:t>
            </a:r>
            <a:endParaRPr sz="1200">
              <a:solidFill>
                <a:schemeClr val="dk1"/>
              </a:solidFill>
              <a:latin typeface="Catamaran"/>
              <a:ea typeface="Catamaran"/>
              <a:cs typeface="Catamaran"/>
              <a:sym typeface="Catamaran"/>
            </a:endParaRPr>
          </a:p>
          <a:p>
            <a:pPr indent="-304800" lvl="1" marL="914400" rtl="0" algn="l">
              <a:spcBef>
                <a:spcPts val="0"/>
              </a:spcBef>
              <a:spcAft>
                <a:spcPts val="0"/>
              </a:spcAft>
              <a:buClr>
                <a:schemeClr val="dk1"/>
              </a:buClr>
              <a:buSzPts val="1200"/>
              <a:buFont typeface="Catamaran"/>
              <a:buChar char="○"/>
            </a:pPr>
            <a:r>
              <a:rPr lang="en" sz="1200">
                <a:solidFill>
                  <a:schemeClr val="dk1"/>
                </a:solidFill>
                <a:latin typeface="Catamaran"/>
                <a:ea typeface="Catamaran"/>
                <a:cs typeface="Catamaran"/>
                <a:sym typeface="Catamaran"/>
              </a:rPr>
              <a:t>Mary Erikson, MS</a:t>
            </a:r>
            <a:endParaRPr sz="1200">
              <a:solidFill>
                <a:schemeClr val="dk1"/>
              </a:solidFill>
              <a:latin typeface="Catamaran"/>
              <a:ea typeface="Catamaran"/>
              <a:cs typeface="Catamaran"/>
              <a:sym typeface="Catamaran"/>
            </a:endParaRPr>
          </a:p>
          <a:p>
            <a:pPr indent="-304800" lvl="1" marL="914400" rtl="0" algn="l">
              <a:spcBef>
                <a:spcPts val="0"/>
              </a:spcBef>
              <a:spcAft>
                <a:spcPts val="0"/>
              </a:spcAft>
              <a:buClr>
                <a:schemeClr val="dk1"/>
              </a:buClr>
              <a:buSzPts val="1200"/>
              <a:buFont typeface="Catamaran"/>
              <a:buChar char="○"/>
            </a:pPr>
            <a:r>
              <a:rPr lang="en" sz="1200">
                <a:solidFill>
                  <a:schemeClr val="dk1"/>
                </a:solidFill>
                <a:latin typeface="Catamaran"/>
                <a:ea typeface="Catamaran"/>
                <a:cs typeface="Catamaran"/>
                <a:sym typeface="Catamaran"/>
              </a:rPr>
              <a:t>Andrew Alvarez, MS</a:t>
            </a:r>
            <a:endParaRPr sz="1200">
              <a:solidFill>
                <a:schemeClr val="dk1"/>
              </a:solidFill>
              <a:latin typeface="Catamaran"/>
              <a:ea typeface="Catamaran"/>
              <a:cs typeface="Catamaran"/>
              <a:sym typeface="Catamaran"/>
            </a:endParaRPr>
          </a:p>
          <a:p>
            <a:pPr indent="0" lvl="0" marL="457200" rtl="0" algn="l">
              <a:spcBef>
                <a:spcPts val="0"/>
              </a:spcBef>
              <a:spcAft>
                <a:spcPts val="0"/>
              </a:spcAft>
              <a:buNone/>
            </a:pPr>
            <a:r>
              <a:t/>
            </a:r>
            <a:endParaRPr sz="1200">
              <a:solidFill>
                <a:schemeClr val="dk1"/>
              </a:solidFill>
              <a:latin typeface="Catamaran"/>
              <a:ea typeface="Catamaran"/>
              <a:cs typeface="Catamaran"/>
              <a:sym typeface="Catamaran"/>
            </a:endParaRPr>
          </a:p>
        </p:txBody>
      </p:sp>
      <p:pic>
        <p:nvPicPr>
          <p:cNvPr id="947" name="Google Shape;947;p80"/>
          <p:cNvPicPr preferRelativeResize="0"/>
          <p:nvPr/>
        </p:nvPicPr>
        <p:blipFill rotWithShape="1">
          <a:blip r:embed="rId5">
            <a:alphaModFix/>
          </a:blip>
          <a:srcRect b="0" l="51359" r="4713" t="0"/>
          <a:stretch/>
        </p:blipFill>
        <p:spPr>
          <a:xfrm>
            <a:off x="5127325" y="1109325"/>
            <a:ext cx="3795949" cy="1753350"/>
          </a:xfrm>
          <a:prstGeom prst="rect">
            <a:avLst/>
          </a:prstGeom>
          <a:noFill/>
          <a:ln>
            <a:noFill/>
          </a:ln>
        </p:spPr>
      </p:pic>
      <p:sp>
        <p:nvSpPr>
          <p:cNvPr id="948" name="Google Shape;948;p80"/>
          <p:cNvSpPr txBox="1"/>
          <p:nvPr/>
        </p:nvSpPr>
        <p:spPr>
          <a:xfrm>
            <a:off x="8784450" y="4774200"/>
            <a:ext cx="4326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Onest"/>
                <a:ea typeface="Onest"/>
                <a:cs typeface="Onest"/>
                <a:sym typeface="Onest"/>
              </a:rPr>
              <a:t>29</a:t>
            </a:r>
            <a:endParaRPr sz="1200">
              <a:solidFill>
                <a:schemeClr val="dk1"/>
              </a:solidFill>
              <a:latin typeface="Onest"/>
              <a:ea typeface="Onest"/>
              <a:cs typeface="Onest"/>
              <a:sym typeface="Onest"/>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2" name="Shape 952"/>
        <p:cNvGrpSpPr/>
        <p:nvPr/>
      </p:nvGrpSpPr>
      <p:grpSpPr>
        <a:xfrm>
          <a:off x="0" y="0"/>
          <a:ext cx="0" cy="0"/>
          <a:chOff x="0" y="0"/>
          <a:chExt cx="0" cy="0"/>
        </a:xfrm>
      </p:grpSpPr>
      <p:sp>
        <p:nvSpPr>
          <p:cNvPr id="953" name="Google Shape;953;p81"/>
          <p:cNvSpPr txBox="1"/>
          <p:nvPr>
            <p:ph type="ctrTitle"/>
          </p:nvPr>
        </p:nvSpPr>
        <p:spPr>
          <a:xfrm>
            <a:off x="710575" y="823600"/>
            <a:ext cx="3972000" cy="82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Questions?</a:t>
            </a:r>
            <a:endParaRPr/>
          </a:p>
        </p:txBody>
      </p:sp>
      <p:pic>
        <p:nvPicPr>
          <p:cNvPr id="954" name="Google Shape;954;p81"/>
          <p:cNvPicPr preferRelativeResize="0"/>
          <p:nvPr>
            <p:ph idx="2" type="pic"/>
          </p:nvPr>
        </p:nvPicPr>
        <p:blipFill rotWithShape="1">
          <a:blip r:embed="rId3">
            <a:alphaModFix/>
          </a:blip>
          <a:srcRect b="0" l="12502" r="12495" t="0"/>
          <a:stretch/>
        </p:blipFill>
        <p:spPr>
          <a:xfrm>
            <a:off x="5410201" y="564826"/>
            <a:ext cx="3733800" cy="3733800"/>
          </a:xfrm>
          <a:prstGeom prst="roundRect">
            <a:avLst>
              <a:gd fmla="val 16667" name="adj"/>
            </a:avLst>
          </a:prstGeom>
        </p:spPr>
      </p:pic>
      <p:pic>
        <p:nvPicPr>
          <p:cNvPr id="955" name="Google Shape;955;p81"/>
          <p:cNvPicPr preferRelativeResize="0"/>
          <p:nvPr/>
        </p:nvPicPr>
        <p:blipFill>
          <a:blip r:embed="rId4">
            <a:alphaModFix/>
          </a:blip>
          <a:stretch>
            <a:fillRect/>
          </a:stretch>
        </p:blipFill>
        <p:spPr>
          <a:xfrm rot="10800000">
            <a:off x="7268648" y="3820788"/>
            <a:ext cx="3587600" cy="2515475"/>
          </a:xfrm>
          <a:prstGeom prst="rect">
            <a:avLst/>
          </a:prstGeom>
          <a:noFill/>
          <a:ln>
            <a:noFill/>
          </a:ln>
        </p:spPr>
      </p:pic>
      <p:sp>
        <p:nvSpPr>
          <p:cNvPr id="956" name="Google Shape;956;p81"/>
          <p:cNvSpPr txBox="1"/>
          <p:nvPr/>
        </p:nvSpPr>
        <p:spPr>
          <a:xfrm>
            <a:off x="1058100" y="2024625"/>
            <a:ext cx="3972000" cy="169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1"/>
                </a:solidFill>
                <a:latin typeface="Catamaran Light"/>
                <a:ea typeface="Catamaran Light"/>
                <a:cs typeface="Catamaran Light"/>
                <a:sym typeface="Catamaran Light"/>
              </a:rPr>
              <a:t>Please </a:t>
            </a:r>
            <a:r>
              <a:rPr lang="en">
                <a:solidFill>
                  <a:schemeClr val="dk1"/>
                </a:solidFill>
                <a:latin typeface="Catamaran Light"/>
                <a:ea typeface="Catamaran Light"/>
                <a:cs typeface="Catamaran Light"/>
                <a:sym typeface="Catamaran Light"/>
              </a:rPr>
              <a:t>redirect any further questions to :-</a:t>
            </a:r>
            <a:endParaRPr>
              <a:solidFill>
                <a:schemeClr val="dk1"/>
              </a:solidFill>
              <a:latin typeface="Catamaran Light"/>
              <a:ea typeface="Catamaran Light"/>
              <a:cs typeface="Catamaran Light"/>
              <a:sym typeface="Catamaran Light"/>
            </a:endParaRPr>
          </a:p>
          <a:p>
            <a:pPr indent="0" lvl="0" marL="0" rtl="0" algn="ctr">
              <a:spcBef>
                <a:spcPts val="0"/>
              </a:spcBef>
              <a:spcAft>
                <a:spcPts val="0"/>
              </a:spcAft>
              <a:buNone/>
            </a:pPr>
            <a:r>
              <a:t/>
            </a:r>
            <a:endParaRPr>
              <a:solidFill>
                <a:schemeClr val="dk1"/>
              </a:solidFill>
              <a:latin typeface="Catamaran Light"/>
              <a:ea typeface="Catamaran Light"/>
              <a:cs typeface="Catamaran Light"/>
              <a:sym typeface="Catamaran Light"/>
            </a:endParaRPr>
          </a:p>
          <a:p>
            <a:pPr indent="0" lvl="0" marL="0" rtl="0" algn="ctr">
              <a:spcBef>
                <a:spcPts val="0"/>
              </a:spcBef>
              <a:spcAft>
                <a:spcPts val="0"/>
              </a:spcAft>
              <a:buNone/>
            </a:pPr>
            <a:r>
              <a:t/>
            </a:r>
            <a:endParaRPr>
              <a:solidFill>
                <a:schemeClr val="dk1"/>
              </a:solidFill>
              <a:latin typeface="Catamaran Light"/>
              <a:ea typeface="Catamaran Light"/>
              <a:cs typeface="Catamaran Light"/>
              <a:sym typeface="Catamaran Light"/>
            </a:endParaRPr>
          </a:p>
          <a:p>
            <a:pPr indent="0" lvl="0" marL="0" rtl="0" algn="ctr">
              <a:spcBef>
                <a:spcPts val="0"/>
              </a:spcBef>
              <a:spcAft>
                <a:spcPts val="0"/>
              </a:spcAft>
              <a:buNone/>
            </a:pPr>
            <a:r>
              <a:rPr lang="en" u="sng">
                <a:solidFill>
                  <a:schemeClr val="dk1"/>
                </a:solidFill>
                <a:latin typeface="Catamaran Light"/>
                <a:ea typeface="Catamaran Light"/>
                <a:cs typeface="Catamaran Light"/>
                <a:sym typeface="Catamaran Light"/>
                <a:hlinkClick r:id="rId5">
                  <a:extLst>
                    <a:ext uri="{A12FA001-AC4F-418D-AE19-62706E023703}">
                      <ahyp:hlinkClr val="tx"/>
                    </a:ext>
                  </a:extLst>
                </a:hlinkClick>
              </a:rPr>
              <a:t>aayushv2001@uchicago.edu</a:t>
            </a:r>
            <a:endParaRPr>
              <a:solidFill>
                <a:schemeClr val="dk1"/>
              </a:solidFill>
              <a:latin typeface="Catamaran Light"/>
              <a:ea typeface="Catamaran Light"/>
              <a:cs typeface="Catamaran Light"/>
              <a:sym typeface="Catamaran Light"/>
            </a:endParaRPr>
          </a:p>
          <a:p>
            <a:pPr indent="0" lvl="0" marL="0" rtl="0" algn="ctr">
              <a:spcBef>
                <a:spcPts val="0"/>
              </a:spcBef>
              <a:spcAft>
                <a:spcPts val="0"/>
              </a:spcAft>
              <a:buNone/>
            </a:pPr>
            <a:r>
              <a:rPr lang="en" u="sng">
                <a:solidFill>
                  <a:schemeClr val="dk1"/>
                </a:solidFill>
                <a:latin typeface="Catamaran Light"/>
                <a:ea typeface="Catamaran Light"/>
                <a:cs typeface="Catamaran Light"/>
                <a:sym typeface="Catamaran Light"/>
                <a:hlinkClick r:id="rId6">
                  <a:extLst>
                    <a:ext uri="{A12FA001-AC4F-418D-AE19-62706E023703}">
                      <ahyp:hlinkClr val="tx"/>
                    </a:ext>
                  </a:extLst>
                </a:hlinkClick>
              </a:rPr>
              <a:t>ashmitam@uchicago.edu</a:t>
            </a:r>
            <a:endParaRPr>
              <a:solidFill>
                <a:schemeClr val="dk1"/>
              </a:solidFill>
              <a:latin typeface="Catamaran Light"/>
              <a:ea typeface="Catamaran Light"/>
              <a:cs typeface="Catamaran Light"/>
              <a:sym typeface="Catamaran Light"/>
            </a:endParaRPr>
          </a:p>
          <a:p>
            <a:pPr indent="0" lvl="0" marL="0" rtl="0" algn="ctr">
              <a:spcBef>
                <a:spcPts val="0"/>
              </a:spcBef>
              <a:spcAft>
                <a:spcPts val="0"/>
              </a:spcAft>
              <a:buNone/>
            </a:pPr>
            <a:r>
              <a:rPr lang="en" u="sng">
                <a:solidFill>
                  <a:schemeClr val="dk1"/>
                </a:solidFill>
                <a:latin typeface="Catamaran Light"/>
                <a:ea typeface="Catamaran Light"/>
                <a:cs typeface="Catamaran Light"/>
                <a:sym typeface="Catamaran Light"/>
                <a:hlinkClick r:id="rId7">
                  <a:extLst>
                    <a:ext uri="{A12FA001-AC4F-418D-AE19-62706E023703}">
                      <ahyp:hlinkClr val="tx"/>
                    </a:ext>
                  </a:extLst>
                </a:hlinkClick>
              </a:rPr>
              <a:t>rmohan22@uchicago.edu</a:t>
            </a:r>
            <a:endParaRPr>
              <a:solidFill>
                <a:schemeClr val="dk1"/>
              </a:solidFill>
              <a:latin typeface="Catamaran Light"/>
              <a:ea typeface="Catamaran Light"/>
              <a:cs typeface="Catamaran Light"/>
              <a:sym typeface="Catamaran Light"/>
            </a:endParaRPr>
          </a:p>
          <a:p>
            <a:pPr indent="0" lvl="0" marL="0" rtl="0" algn="ctr">
              <a:spcBef>
                <a:spcPts val="0"/>
              </a:spcBef>
              <a:spcAft>
                <a:spcPts val="0"/>
              </a:spcAft>
              <a:buNone/>
            </a:pPr>
            <a:r>
              <a:rPr lang="en" u="sng">
                <a:solidFill>
                  <a:schemeClr val="dk1"/>
                </a:solidFill>
                <a:latin typeface="Catamaran Light"/>
                <a:ea typeface="Catamaran Light"/>
                <a:cs typeface="Catamaran Light"/>
                <a:sym typeface="Catamaran Light"/>
                <a:hlinkClick r:id="rId8">
                  <a:extLst>
                    <a:ext uri="{A12FA001-AC4F-418D-AE19-62706E023703}">
                      <ahyp:hlinkClr val="tx"/>
                    </a:ext>
                  </a:extLst>
                </a:hlinkClick>
              </a:rPr>
              <a:t>leoli0907@uchicago.edu</a:t>
            </a:r>
            <a:endParaRPr>
              <a:solidFill>
                <a:schemeClr val="dk1"/>
              </a:solidFill>
              <a:latin typeface="Catamaran Light"/>
              <a:ea typeface="Catamaran Light"/>
              <a:cs typeface="Catamaran Light"/>
              <a:sym typeface="Catamaran Light"/>
            </a:endParaRPr>
          </a:p>
        </p:txBody>
      </p:sp>
      <p:sp>
        <p:nvSpPr>
          <p:cNvPr id="957" name="Google Shape;957;p81"/>
          <p:cNvSpPr/>
          <p:nvPr/>
        </p:nvSpPr>
        <p:spPr>
          <a:xfrm>
            <a:off x="710575" y="3614875"/>
            <a:ext cx="3771900" cy="5658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nest"/>
              <a:ea typeface="Onest"/>
              <a:cs typeface="Onest"/>
              <a:sym typeface="Onest"/>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1" name="Shape 961"/>
        <p:cNvGrpSpPr/>
        <p:nvPr/>
      </p:nvGrpSpPr>
      <p:grpSpPr>
        <a:xfrm>
          <a:off x="0" y="0"/>
          <a:ext cx="0" cy="0"/>
          <a:chOff x="0" y="0"/>
          <a:chExt cx="0" cy="0"/>
        </a:xfrm>
      </p:grpSpPr>
      <p:sp>
        <p:nvSpPr>
          <p:cNvPr id="962" name="Google Shape;962;p82"/>
          <p:cNvSpPr txBox="1"/>
          <p:nvPr>
            <p:ph type="title"/>
          </p:nvPr>
        </p:nvSpPr>
        <p:spPr>
          <a:xfrm>
            <a:off x="1438200" y="1942225"/>
            <a:ext cx="6267600" cy="1551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500">
                <a:latin typeface="Catamaran"/>
                <a:ea typeface="Catamaran"/>
                <a:cs typeface="Catamaran"/>
                <a:sym typeface="Catamaran"/>
              </a:rPr>
              <a:t>APPENDIX</a:t>
            </a:r>
            <a:endParaRPr sz="3300">
              <a:latin typeface="Catamaran"/>
              <a:ea typeface="Catamaran"/>
              <a:cs typeface="Catamaran"/>
              <a:sym typeface="Catamaran"/>
            </a:endParaRPr>
          </a:p>
          <a:p>
            <a:pPr indent="0" lvl="0" marL="0" rtl="0" algn="l">
              <a:spcBef>
                <a:spcPts val="0"/>
              </a:spcBef>
              <a:spcAft>
                <a:spcPts val="0"/>
              </a:spcAft>
              <a:buNone/>
            </a:pPr>
            <a:r>
              <a:t/>
            </a:r>
            <a:endParaRPr/>
          </a:p>
        </p:txBody>
      </p:sp>
      <p:grpSp>
        <p:nvGrpSpPr>
          <p:cNvPr id="963" name="Google Shape;963;p82"/>
          <p:cNvGrpSpPr/>
          <p:nvPr/>
        </p:nvGrpSpPr>
        <p:grpSpPr>
          <a:xfrm>
            <a:off x="-670838" y="-1631700"/>
            <a:ext cx="2877606" cy="2542980"/>
            <a:chOff x="-362238" y="-1775525"/>
            <a:chExt cx="2877606" cy="2542980"/>
          </a:xfrm>
        </p:grpSpPr>
        <p:sp>
          <p:nvSpPr>
            <p:cNvPr id="964" name="Google Shape;964;p82"/>
            <p:cNvSpPr/>
            <p:nvPr/>
          </p:nvSpPr>
          <p:spPr>
            <a:xfrm>
              <a:off x="-45350" y="-1775525"/>
              <a:ext cx="2560719" cy="2542980"/>
            </a:xfrm>
            <a:custGeom>
              <a:rect b="b" l="l" r="r" t="t"/>
              <a:pathLst>
                <a:path extrusionOk="0" h="849" w="853">
                  <a:moveTo>
                    <a:pt x="360" y="812"/>
                  </a:moveTo>
                  <a:cubicBezTo>
                    <a:pt x="39" y="495"/>
                    <a:pt x="39" y="495"/>
                    <a:pt x="39" y="495"/>
                  </a:cubicBezTo>
                  <a:cubicBezTo>
                    <a:pt x="0" y="456"/>
                    <a:pt x="0" y="392"/>
                    <a:pt x="39" y="354"/>
                  </a:cubicBezTo>
                  <a:cubicBezTo>
                    <a:pt x="360" y="37"/>
                    <a:pt x="360" y="37"/>
                    <a:pt x="360" y="37"/>
                  </a:cubicBezTo>
                  <a:cubicBezTo>
                    <a:pt x="397" y="0"/>
                    <a:pt x="456" y="0"/>
                    <a:pt x="494" y="37"/>
                  </a:cubicBezTo>
                  <a:cubicBezTo>
                    <a:pt x="814" y="354"/>
                    <a:pt x="814" y="354"/>
                    <a:pt x="814" y="354"/>
                  </a:cubicBezTo>
                  <a:cubicBezTo>
                    <a:pt x="853" y="392"/>
                    <a:pt x="853" y="456"/>
                    <a:pt x="814" y="495"/>
                  </a:cubicBezTo>
                  <a:cubicBezTo>
                    <a:pt x="494" y="812"/>
                    <a:pt x="494" y="812"/>
                    <a:pt x="494" y="812"/>
                  </a:cubicBezTo>
                  <a:cubicBezTo>
                    <a:pt x="456" y="849"/>
                    <a:pt x="397" y="849"/>
                    <a:pt x="360" y="812"/>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65" name="Google Shape;965;p82"/>
            <p:cNvSpPr/>
            <p:nvPr/>
          </p:nvSpPr>
          <p:spPr>
            <a:xfrm>
              <a:off x="-362238" y="-1071732"/>
              <a:ext cx="1532504" cy="1521883"/>
            </a:xfrm>
            <a:custGeom>
              <a:rect b="b" l="l" r="r" t="t"/>
              <a:pathLst>
                <a:path extrusionOk="0" h="849" w="853">
                  <a:moveTo>
                    <a:pt x="360" y="812"/>
                  </a:moveTo>
                  <a:cubicBezTo>
                    <a:pt x="39" y="495"/>
                    <a:pt x="39" y="495"/>
                    <a:pt x="39" y="495"/>
                  </a:cubicBezTo>
                  <a:cubicBezTo>
                    <a:pt x="0" y="456"/>
                    <a:pt x="0" y="392"/>
                    <a:pt x="39" y="354"/>
                  </a:cubicBezTo>
                  <a:cubicBezTo>
                    <a:pt x="360" y="37"/>
                    <a:pt x="360" y="37"/>
                    <a:pt x="360" y="37"/>
                  </a:cubicBezTo>
                  <a:cubicBezTo>
                    <a:pt x="397" y="0"/>
                    <a:pt x="456" y="0"/>
                    <a:pt x="494" y="37"/>
                  </a:cubicBezTo>
                  <a:cubicBezTo>
                    <a:pt x="814" y="354"/>
                    <a:pt x="814" y="354"/>
                    <a:pt x="814" y="354"/>
                  </a:cubicBezTo>
                  <a:cubicBezTo>
                    <a:pt x="853" y="392"/>
                    <a:pt x="853" y="456"/>
                    <a:pt x="814" y="495"/>
                  </a:cubicBezTo>
                  <a:cubicBezTo>
                    <a:pt x="494" y="812"/>
                    <a:pt x="494" y="812"/>
                    <a:pt x="494" y="812"/>
                  </a:cubicBezTo>
                  <a:cubicBezTo>
                    <a:pt x="456" y="849"/>
                    <a:pt x="397" y="849"/>
                    <a:pt x="360" y="812"/>
                  </a:cubicBezTo>
                  <a:close/>
                </a:path>
              </a:pathLst>
            </a:custGeom>
            <a:solidFill>
              <a:srgbClr val="33CFF8">
                <a:alpha val="5346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pic>
        <p:nvPicPr>
          <p:cNvPr id="966" name="Google Shape;966;p82"/>
          <p:cNvPicPr preferRelativeResize="0"/>
          <p:nvPr/>
        </p:nvPicPr>
        <p:blipFill>
          <a:blip r:embed="rId3">
            <a:alphaModFix/>
          </a:blip>
          <a:stretch>
            <a:fillRect/>
          </a:stretch>
        </p:blipFill>
        <p:spPr>
          <a:xfrm rot="10800000">
            <a:off x="6639623" y="3569263"/>
            <a:ext cx="3587600" cy="251547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0" name="Shape 970"/>
        <p:cNvGrpSpPr/>
        <p:nvPr/>
      </p:nvGrpSpPr>
      <p:grpSpPr>
        <a:xfrm>
          <a:off x="0" y="0"/>
          <a:ext cx="0" cy="0"/>
          <a:chOff x="0" y="0"/>
          <a:chExt cx="0" cy="0"/>
        </a:xfrm>
      </p:grpSpPr>
      <p:sp>
        <p:nvSpPr>
          <p:cNvPr id="971" name="Google Shape;971;p83"/>
          <p:cNvSpPr txBox="1"/>
          <p:nvPr>
            <p:ph type="title"/>
          </p:nvPr>
        </p:nvSpPr>
        <p:spPr>
          <a:xfrm>
            <a:off x="479575" y="704125"/>
            <a:ext cx="3599100" cy="33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500"/>
              <a:t>Meet Dr. Cooper</a:t>
            </a:r>
            <a:endParaRPr sz="2500"/>
          </a:p>
        </p:txBody>
      </p:sp>
      <p:sp>
        <p:nvSpPr>
          <p:cNvPr id="972" name="Google Shape;972;p83"/>
          <p:cNvSpPr txBox="1"/>
          <p:nvPr>
            <p:ph idx="1" type="body"/>
          </p:nvPr>
        </p:nvSpPr>
        <p:spPr>
          <a:xfrm>
            <a:off x="720000" y="1203200"/>
            <a:ext cx="5210100" cy="32139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sz="1300"/>
              <a:t>Dr Cooper Is a radiologist at the IU Health hospital.</a:t>
            </a:r>
            <a:endParaRPr sz="1300"/>
          </a:p>
          <a:p>
            <a:pPr indent="-311150" lvl="0" marL="457200" rtl="0" algn="l">
              <a:spcBef>
                <a:spcPts val="0"/>
              </a:spcBef>
              <a:spcAft>
                <a:spcPts val="0"/>
              </a:spcAft>
              <a:buSzPts val="1300"/>
              <a:buChar char="●"/>
            </a:pPr>
            <a:r>
              <a:rPr lang="en" sz="1300"/>
              <a:t>She and her team work with upwards of </a:t>
            </a:r>
            <a:r>
              <a:rPr b="1" lang="en" sz="1300"/>
              <a:t>13000 X-Rays a Month. </a:t>
            </a:r>
            <a:r>
              <a:rPr lang="en" sz="1300"/>
              <a:t>This leads to her and her team working more </a:t>
            </a:r>
            <a:r>
              <a:rPr lang="en" sz="1300"/>
              <a:t>than </a:t>
            </a:r>
            <a:r>
              <a:rPr b="1" lang="en" sz="1300"/>
              <a:t>35 hours per day altogether.</a:t>
            </a:r>
            <a:endParaRPr b="1" sz="1300"/>
          </a:p>
          <a:p>
            <a:pPr indent="-311150" lvl="0" marL="457200" rtl="0" algn="l">
              <a:spcBef>
                <a:spcPts val="0"/>
              </a:spcBef>
              <a:spcAft>
                <a:spcPts val="0"/>
              </a:spcAft>
              <a:buSzPts val="1300"/>
              <a:buChar char="●"/>
            </a:pPr>
            <a:r>
              <a:rPr b="1" lang="en" sz="1300"/>
              <a:t>50% of this time is wasted in documentation work*.</a:t>
            </a:r>
            <a:endParaRPr sz="1300"/>
          </a:p>
          <a:p>
            <a:pPr indent="-311150" lvl="0" marL="457200" rtl="0" algn="l">
              <a:spcBef>
                <a:spcPts val="0"/>
              </a:spcBef>
              <a:spcAft>
                <a:spcPts val="0"/>
              </a:spcAft>
              <a:buSzPts val="1300"/>
              <a:buChar char="●"/>
            </a:pPr>
            <a:r>
              <a:rPr lang="en" sz="1300"/>
              <a:t>Because Radiologists like Dr. Cooper have such heavy load</a:t>
            </a:r>
            <a:endParaRPr sz="1300"/>
          </a:p>
          <a:p>
            <a:pPr indent="-311150" lvl="1" marL="914400" rtl="0" algn="l">
              <a:spcBef>
                <a:spcPts val="0"/>
              </a:spcBef>
              <a:spcAft>
                <a:spcPts val="0"/>
              </a:spcAft>
              <a:buSzPts val="1300"/>
              <a:buChar char="○"/>
            </a:pPr>
            <a:r>
              <a:rPr lang="en" sz="1300"/>
              <a:t>they have developed a f</a:t>
            </a:r>
            <a:r>
              <a:rPr b="1" lang="en" sz="1300"/>
              <a:t>ormulaic reporting style</a:t>
            </a:r>
            <a:r>
              <a:rPr lang="en" sz="1300"/>
              <a:t> which is </a:t>
            </a:r>
            <a:r>
              <a:rPr b="1" lang="en" sz="1300"/>
              <a:t>unique to every team and hospital</a:t>
            </a:r>
            <a:r>
              <a:rPr lang="en" sz="1300"/>
              <a:t>. </a:t>
            </a:r>
            <a:endParaRPr sz="1300"/>
          </a:p>
          <a:p>
            <a:pPr indent="-311150" lvl="1" marL="914400" rtl="0" algn="l">
              <a:spcBef>
                <a:spcPts val="0"/>
              </a:spcBef>
              <a:spcAft>
                <a:spcPts val="0"/>
              </a:spcAft>
              <a:buSzPts val="1300"/>
              <a:buChar char="○"/>
            </a:pPr>
            <a:r>
              <a:rPr lang="en" sz="1300"/>
              <a:t>This </a:t>
            </a:r>
            <a:r>
              <a:rPr b="1" lang="en" sz="1300"/>
              <a:t>hampers AI Adoption</a:t>
            </a:r>
            <a:r>
              <a:rPr lang="en" sz="1300"/>
              <a:t> due to it being generalized.</a:t>
            </a:r>
            <a:endParaRPr sz="1300"/>
          </a:p>
          <a:p>
            <a:pPr indent="-311150" lvl="0" marL="457200" rtl="0" algn="l">
              <a:spcBef>
                <a:spcPts val="0"/>
              </a:spcBef>
              <a:spcAft>
                <a:spcPts val="0"/>
              </a:spcAft>
              <a:buSzPts val="1300"/>
              <a:buChar char="●"/>
            </a:pPr>
            <a:r>
              <a:rPr lang="en" sz="1300"/>
              <a:t>Hospital Systems like IU Health </a:t>
            </a:r>
            <a:r>
              <a:rPr b="1" lang="en" sz="1300"/>
              <a:t>need to have a large amount of quality data for analysis </a:t>
            </a:r>
            <a:r>
              <a:rPr lang="en" sz="1300"/>
              <a:t>to spur on improvement.</a:t>
            </a:r>
            <a:endParaRPr sz="1300"/>
          </a:p>
          <a:p>
            <a:pPr indent="-311150" lvl="1" marL="914400" rtl="0" algn="l">
              <a:spcBef>
                <a:spcPts val="0"/>
              </a:spcBef>
              <a:spcAft>
                <a:spcPts val="0"/>
              </a:spcAft>
              <a:buSzPts val="1300"/>
              <a:buChar char="○"/>
            </a:pPr>
            <a:r>
              <a:rPr lang="en" sz="1300"/>
              <a:t>Current Techniques focus on creating unstructured data </a:t>
            </a:r>
            <a:r>
              <a:rPr b="1" lang="en" sz="1300"/>
              <a:t>leaving a large quantity of data uncaptured</a:t>
            </a:r>
            <a:r>
              <a:rPr lang="en" sz="1300"/>
              <a:t>.</a:t>
            </a:r>
            <a:endParaRPr sz="1300"/>
          </a:p>
          <a:p>
            <a:pPr indent="-311150" lvl="1" marL="914400" rtl="0" algn="l">
              <a:spcBef>
                <a:spcPts val="0"/>
              </a:spcBef>
              <a:spcAft>
                <a:spcPts val="0"/>
              </a:spcAft>
              <a:buSzPts val="1300"/>
              <a:buChar char="○"/>
            </a:pPr>
            <a:r>
              <a:rPr lang="en" sz="1300"/>
              <a:t>There is a focus on </a:t>
            </a:r>
            <a:r>
              <a:rPr b="1" lang="en" sz="1300"/>
              <a:t>data security </a:t>
            </a:r>
            <a:r>
              <a:rPr lang="en" sz="1300"/>
              <a:t>to adhere to </a:t>
            </a:r>
            <a:r>
              <a:rPr b="1" lang="en" sz="1300"/>
              <a:t>HIPAA</a:t>
            </a:r>
            <a:endParaRPr b="1" sz="1300"/>
          </a:p>
        </p:txBody>
      </p:sp>
      <p:pic>
        <p:nvPicPr>
          <p:cNvPr id="973" name="Google Shape;973;p83"/>
          <p:cNvPicPr preferRelativeResize="0"/>
          <p:nvPr/>
        </p:nvPicPr>
        <p:blipFill>
          <a:blip r:embed="rId3">
            <a:alphaModFix/>
          </a:blip>
          <a:stretch>
            <a:fillRect/>
          </a:stretch>
        </p:blipFill>
        <p:spPr>
          <a:xfrm>
            <a:off x="5930100" y="1203200"/>
            <a:ext cx="3213900" cy="3213900"/>
          </a:xfrm>
          <a:prstGeom prst="rect">
            <a:avLst/>
          </a:prstGeom>
          <a:noFill/>
          <a:ln>
            <a:noFill/>
          </a:ln>
        </p:spPr>
      </p:pic>
      <p:sp>
        <p:nvSpPr>
          <p:cNvPr id="974" name="Google Shape;974;p83"/>
          <p:cNvSpPr txBox="1"/>
          <p:nvPr/>
        </p:nvSpPr>
        <p:spPr>
          <a:xfrm flipH="1">
            <a:off x="1538100" y="4417100"/>
            <a:ext cx="7739100" cy="1108200"/>
          </a:xfrm>
          <a:prstGeom prst="rect">
            <a:avLst/>
          </a:prstGeom>
          <a:noFill/>
          <a:ln>
            <a:noFill/>
          </a:ln>
        </p:spPr>
        <p:txBody>
          <a:bodyPr anchorCtr="0" anchor="t" bIns="91425" lIns="91425" spcFirstLastPara="1" rIns="91425" wrap="square" tIns="91425">
            <a:spAutoFit/>
          </a:bodyPr>
          <a:lstStyle/>
          <a:p>
            <a:pPr indent="-457200" lvl="0" marL="0" rtl="0" algn="l">
              <a:lnSpc>
                <a:spcPct val="200000"/>
              </a:lnSpc>
              <a:spcBef>
                <a:spcPts val="0"/>
              </a:spcBef>
              <a:spcAft>
                <a:spcPts val="0"/>
              </a:spcAft>
              <a:buNone/>
            </a:pPr>
            <a:r>
              <a:rPr lang="en" sz="1200">
                <a:latin typeface="Times New Roman"/>
                <a:ea typeface="Times New Roman"/>
                <a:cs typeface="Times New Roman"/>
                <a:sym typeface="Times New Roman"/>
              </a:rPr>
              <a:t>Sinsky, C., Colligan, L., Li, L., Prgomet, M., Reynolds, S., Goeders, L., Westbrook, J., Tutty, M., &amp; Blike, G. (2016). Allocation of physician time in ambulatory practice: A time and motion study in 4 specialties. </a:t>
            </a:r>
            <a:r>
              <a:rPr i="1" lang="en" sz="1200">
                <a:latin typeface="Times New Roman"/>
                <a:ea typeface="Times New Roman"/>
                <a:cs typeface="Times New Roman"/>
                <a:sym typeface="Times New Roman"/>
              </a:rPr>
              <a:t>Annals of Internal Medicine</a:t>
            </a:r>
            <a:r>
              <a:rPr lang="en" sz="1200">
                <a:latin typeface="Times New Roman"/>
                <a:ea typeface="Times New Roman"/>
                <a:cs typeface="Times New Roman"/>
                <a:sym typeface="Times New Roman"/>
              </a:rPr>
              <a:t>, </a:t>
            </a:r>
            <a:r>
              <a:rPr i="1" lang="en" sz="1200">
                <a:latin typeface="Times New Roman"/>
                <a:ea typeface="Times New Roman"/>
                <a:cs typeface="Times New Roman"/>
                <a:sym typeface="Times New Roman"/>
              </a:rPr>
              <a:t>165</a:t>
            </a:r>
            <a:r>
              <a:rPr lang="en" sz="1200">
                <a:latin typeface="Times New Roman"/>
                <a:ea typeface="Times New Roman"/>
                <a:cs typeface="Times New Roman"/>
                <a:sym typeface="Times New Roman"/>
              </a:rPr>
              <a:t>(11), 753. https://doi.org/10.7326/m16-0961</a:t>
            </a:r>
            <a:endParaRPr sz="1200">
              <a:latin typeface="Times New Roman"/>
              <a:ea typeface="Times New Roman"/>
              <a:cs typeface="Times New Roman"/>
              <a:sym typeface="Times New Roman"/>
            </a:endParaRPr>
          </a:p>
        </p:txBody>
      </p:sp>
      <p:sp>
        <p:nvSpPr>
          <p:cNvPr id="975" name="Google Shape;975;p83"/>
          <p:cNvSpPr txBox="1"/>
          <p:nvPr/>
        </p:nvSpPr>
        <p:spPr>
          <a:xfrm>
            <a:off x="0" y="0"/>
            <a:ext cx="81747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accent1"/>
                </a:solidFill>
                <a:latin typeface="Catamaran"/>
                <a:ea typeface="Catamaran"/>
                <a:cs typeface="Catamaran"/>
                <a:sym typeface="Catamaran"/>
              </a:rPr>
              <a:t>54% of Radiologists report experiencing “long-term, unresolved, job-related stress leading to exhaustion, cynicism, detachment from job responsibilities, and lacking a sense of personal accomplishment.”</a:t>
            </a:r>
            <a:endParaRPr>
              <a:solidFill>
                <a:schemeClr val="accent1"/>
              </a:solidFill>
              <a:latin typeface="Catamaran"/>
              <a:ea typeface="Catamaran"/>
              <a:cs typeface="Catamaran"/>
              <a:sym typeface="Catamaran"/>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9" name="Shape 979"/>
        <p:cNvGrpSpPr/>
        <p:nvPr/>
      </p:nvGrpSpPr>
      <p:grpSpPr>
        <a:xfrm>
          <a:off x="0" y="0"/>
          <a:ext cx="0" cy="0"/>
          <a:chOff x="0" y="0"/>
          <a:chExt cx="0" cy="0"/>
        </a:xfrm>
      </p:grpSpPr>
      <p:sp>
        <p:nvSpPr>
          <p:cNvPr id="980" name="Google Shape;980;p84"/>
          <p:cNvSpPr txBox="1"/>
          <p:nvPr>
            <p:ph type="ctrTitle"/>
          </p:nvPr>
        </p:nvSpPr>
        <p:spPr>
          <a:xfrm>
            <a:off x="122795" y="138575"/>
            <a:ext cx="3481200" cy="48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BACKGROUND</a:t>
            </a:r>
            <a:endParaRPr/>
          </a:p>
        </p:txBody>
      </p:sp>
      <p:sp>
        <p:nvSpPr>
          <p:cNvPr id="981" name="Google Shape;981;p84"/>
          <p:cNvSpPr txBox="1"/>
          <p:nvPr/>
        </p:nvSpPr>
        <p:spPr>
          <a:xfrm>
            <a:off x="251600" y="916875"/>
            <a:ext cx="85680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rgbClr val="1155CC"/>
                </a:solidFill>
                <a:latin typeface="Catamaran"/>
                <a:ea typeface="Catamaran"/>
                <a:cs typeface="Catamaran"/>
                <a:sym typeface="Catamaran"/>
              </a:rPr>
              <a:t>Radiology is among the top medical specialties experiencing burnout, with an average of </a:t>
            </a:r>
            <a:r>
              <a:rPr b="1" lang="en" sz="1200" u="sng">
                <a:solidFill>
                  <a:srgbClr val="1155CC"/>
                </a:solidFill>
                <a:latin typeface="Catamaran"/>
                <a:ea typeface="Catamaran"/>
                <a:cs typeface="Catamaran"/>
                <a:sym typeface="Catamaran"/>
              </a:rPr>
              <a:t>47.7 work hours per week</a:t>
            </a:r>
            <a:r>
              <a:rPr b="1" lang="en" sz="1200">
                <a:solidFill>
                  <a:srgbClr val="1155CC"/>
                </a:solidFill>
                <a:latin typeface="Catamaran"/>
                <a:ea typeface="Catamaran"/>
                <a:cs typeface="Catamaran"/>
                <a:sym typeface="Catamaran"/>
              </a:rPr>
              <a:t> and pressures from both clinical responsibilities and the need to keep up with advancements in imaging technology.</a:t>
            </a:r>
            <a:endParaRPr b="1" sz="1500">
              <a:solidFill>
                <a:srgbClr val="1155CC"/>
              </a:solidFill>
              <a:latin typeface="Catamaran"/>
              <a:ea typeface="Catamaran"/>
              <a:cs typeface="Catamaran"/>
              <a:sym typeface="Catamaran"/>
            </a:endParaRPr>
          </a:p>
        </p:txBody>
      </p:sp>
      <p:sp>
        <p:nvSpPr>
          <p:cNvPr id="982" name="Google Shape;982;p84"/>
          <p:cNvSpPr/>
          <p:nvPr/>
        </p:nvSpPr>
        <p:spPr>
          <a:xfrm>
            <a:off x="4022600" y="2595050"/>
            <a:ext cx="3976800" cy="554100"/>
          </a:xfrm>
          <a:prstGeom prst="rect">
            <a:avLst/>
          </a:prstGeom>
          <a:solidFill>
            <a:srgbClr val="9FC5E8"/>
          </a:solidFill>
          <a:ln>
            <a:noFill/>
          </a:ln>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
        <p:nvSpPr>
          <p:cNvPr id="983" name="Google Shape;983;p84"/>
          <p:cNvSpPr/>
          <p:nvPr/>
        </p:nvSpPr>
        <p:spPr>
          <a:xfrm>
            <a:off x="4022600" y="1906575"/>
            <a:ext cx="3976800" cy="549300"/>
          </a:xfrm>
          <a:prstGeom prst="rect">
            <a:avLst/>
          </a:prstGeom>
          <a:solidFill>
            <a:srgbClr val="CFE2F3"/>
          </a:solidFill>
          <a:ln>
            <a:noFill/>
          </a:ln>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
        <p:nvSpPr>
          <p:cNvPr id="984" name="Google Shape;984;p84"/>
          <p:cNvSpPr/>
          <p:nvPr/>
        </p:nvSpPr>
        <p:spPr>
          <a:xfrm>
            <a:off x="4022600" y="3333650"/>
            <a:ext cx="3976800" cy="549300"/>
          </a:xfrm>
          <a:prstGeom prst="rect">
            <a:avLst/>
          </a:prstGeom>
          <a:solidFill>
            <a:srgbClr val="3D85C6"/>
          </a:solidFill>
          <a:ln>
            <a:noFill/>
          </a:ln>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
        <p:nvSpPr>
          <p:cNvPr id="985" name="Google Shape;985;p84"/>
          <p:cNvSpPr txBox="1"/>
          <p:nvPr>
            <p:ph type="ctrTitle"/>
          </p:nvPr>
        </p:nvSpPr>
        <p:spPr>
          <a:xfrm>
            <a:off x="4220972" y="1979188"/>
            <a:ext cx="1590900" cy="385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b="0" lang="en" sz="1400">
                <a:solidFill>
                  <a:schemeClr val="accent4"/>
                </a:solidFill>
                <a:latin typeface="Catamaran Light"/>
                <a:ea typeface="Catamaran Light"/>
                <a:cs typeface="Catamaran Light"/>
                <a:sym typeface="Catamaran Light"/>
              </a:rPr>
              <a:t>Time with Patients</a:t>
            </a:r>
            <a:endParaRPr b="0" sz="1400">
              <a:solidFill>
                <a:schemeClr val="accent4"/>
              </a:solidFill>
              <a:latin typeface="Catamaran Light"/>
              <a:ea typeface="Catamaran Light"/>
              <a:cs typeface="Catamaran Light"/>
              <a:sym typeface="Catamaran Light"/>
            </a:endParaRPr>
          </a:p>
        </p:txBody>
      </p:sp>
      <p:sp>
        <p:nvSpPr>
          <p:cNvPr id="986" name="Google Shape;986;p84"/>
          <p:cNvSpPr txBox="1"/>
          <p:nvPr>
            <p:ph type="ctrTitle"/>
          </p:nvPr>
        </p:nvSpPr>
        <p:spPr>
          <a:xfrm>
            <a:off x="4220971" y="2656413"/>
            <a:ext cx="1755600" cy="385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b="0" lang="en" sz="1400">
                <a:solidFill>
                  <a:schemeClr val="accent4"/>
                </a:solidFill>
                <a:latin typeface="Catamaran Light"/>
                <a:ea typeface="Catamaran Light"/>
                <a:cs typeface="Catamaran Light"/>
                <a:sym typeface="Catamaran Light"/>
              </a:rPr>
              <a:t>Documentation Work</a:t>
            </a:r>
            <a:endParaRPr b="0" sz="1400">
              <a:solidFill>
                <a:schemeClr val="accent4"/>
              </a:solidFill>
              <a:latin typeface="Catamaran Light"/>
              <a:ea typeface="Catamaran Light"/>
              <a:cs typeface="Catamaran Light"/>
              <a:sym typeface="Catamaran Light"/>
            </a:endParaRPr>
          </a:p>
        </p:txBody>
      </p:sp>
      <p:sp>
        <p:nvSpPr>
          <p:cNvPr id="987" name="Google Shape;987;p84"/>
          <p:cNvSpPr txBox="1"/>
          <p:nvPr>
            <p:ph type="ctrTitle"/>
          </p:nvPr>
        </p:nvSpPr>
        <p:spPr>
          <a:xfrm>
            <a:off x="4301450" y="3415550"/>
            <a:ext cx="1715700" cy="385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b="0" lang="en" sz="1400">
                <a:solidFill>
                  <a:schemeClr val="lt1"/>
                </a:solidFill>
                <a:latin typeface="Catamaran Light"/>
                <a:ea typeface="Catamaran Light"/>
                <a:cs typeface="Catamaran Light"/>
                <a:sym typeface="Catamaran Light"/>
              </a:rPr>
              <a:t>Administrative Tasks</a:t>
            </a:r>
            <a:endParaRPr b="0" sz="1400">
              <a:solidFill>
                <a:schemeClr val="lt1"/>
              </a:solidFill>
              <a:latin typeface="Catamaran Light"/>
              <a:ea typeface="Catamaran Light"/>
              <a:cs typeface="Catamaran Light"/>
              <a:sym typeface="Catamaran Light"/>
            </a:endParaRPr>
          </a:p>
        </p:txBody>
      </p:sp>
      <p:sp>
        <p:nvSpPr>
          <p:cNvPr id="988" name="Google Shape;988;p84"/>
          <p:cNvSpPr txBox="1"/>
          <p:nvPr>
            <p:ph type="ctrTitle"/>
          </p:nvPr>
        </p:nvSpPr>
        <p:spPr>
          <a:xfrm>
            <a:off x="6417527" y="2025060"/>
            <a:ext cx="1131900" cy="385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solidFill>
                  <a:schemeClr val="accent4"/>
                </a:solidFill>
              </a:rPr>
              <a:t>30%</a:t>
            </a:r>
            <a:endParaRPr>
              <a:solidFill>
                <a:schemeClr val="accent4"/>
              </a:solidFill>
            </a:endParaRPr>
          </a:p>
        </p:txBody>
      </p:sp>
      <p:sp>
        <p:nvSpPr>
          <p:cNvPr id="989" name="Google Shape;989;p84"/>
          <p:cNvSpPr txBox="1"/>
          <p:nvPr>
            <p:ph type="ctrTitle"/>
          </p:nvPr>
        </p:nvSpPr>
        <p:spPr>
          <a:xfrm>
            <a:off x="6417527" y="2688273"/>
            <a:ext cx="1131900" cy="385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solidFill>
                  <a:schemeClr val="accent4"/>
                </a:solidFill>
              </a:rPr>
              <a:t>50%</a:t>
            </a:r>
            <a:endParaRPr>
              <a:solidFill>
                <a:schemeClr val="accent4"/>
              </a:solidFill>
            </a:endParaRPr>
          </a:p>
        </p:txBody>
      </p:sp>
      <p:sp>
        <p:nvSpPr>
          <p:cNvPr id="990" name="Google Shape;990;p84"/>
          <p:cNvSpPr txBox="1"/>
          <p:nvPr>
            <p:ph type="ctrTitle"/>
          </p:nvPr>
        </p:nvSpPr>
        <p:spPr>
          <a:xfrm>
            <a:off x="6228902" y="3415538"/>
            <a:ext cx="1131900" cy="385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solidFill>
                  <a:schemeClr val="lt1"/>
                </a:solidFill>
              </a:rPr>
              <a:t>5%</a:t>
            </a:r>
            <a:endParaRPr>
              <a:solidFill>
                <a:schemeClr val="lt1"/>
              </a:solidFill>
            </a:endParaRPr>
          </a:p>
        </p:txBody>
      </p:sp>
      <p:sp>
        <p:nvSpPr>
          <p:cNvPr id="991" name="Google Shape;991;p84"/>
          <p:cNvSpPr/>
          <p:nvPr/>
        </p:nvSpPr>
        <p:spPr>
          <a:xfrm>
            <a:off x="4022600" y="3995350"/>
            <a:ext cx="3976800" cy="549300"/>
          </a:xfrm>
          <a:prstGeom prst="rect">
            <a:avLst/>
          </a:prstGeom>
          <a:solidFill>
            <a:srgbClr val="1C4587"/>
          </a:solidFill>
          <a:ln>
            <a:noFill/>
          </a:ln>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
        <p:nvSpPr>
          <p:cNvPr id="992" name="Google Shape;992;p84"/>
          <p:cNvSpPr txBox="1"/>
          <p:nvPr>
            <p:ph type="ctrTitle"/>
          </p:nvPr>
        </p:nvSpPr>
        <p:spPr>
          <a:xfrm>
            <a:off x="4032429" y="4067450"/>
            <a:ext cx="1968000" cy="385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b="0" lang="en" sz="1400">
                <a:solidFill>
                  <a:schemeClr val="lt1"/>
                </a:solidFill>
                <a:latin typeface="Catamaran Light"/>
                <a:ea typeface="Catamaran Light"/>
                <a:cs typeface="Catamaran Light"/>
                <a:sym typeface="Catamaran Light"/>
              </a:rPr>
              <a:t>Miscellaneous Tasks</a:t>
            </a:r>
            <a:endParaRPr b="0" sz="1400">
              <a:solidFill>
                <a:schemeClr val="lt1"/>
              </a:solidFill>
              <a:latin typeface="Catamaran Light"/>
              <a:ea typeface="Catamaran Light"/>
              <a:cs typeface="Catamaran Light"/>
              <a:sym typeface="Catamaran Light"/>
            </a:endParaRPr>
          </a:p>
        </p:txBody>
      </p:sp>
      <p:sp>
        <p:nvSpPr>
          <p:cNvPr id="993" name="Google Shape;993;p84"/>
          <p:cNvSpPr txBox="1"/>
          <p:nvPr>
            <p:ph type="ctrTitle"/>
          </p:nvPr>
        </p:nvSpPr>
        <p:spPr>
          <a:xfrm>
            <a:off x="6417527" y="4067438"/>
            <a:ext cx="1131900" cy="385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solidFill>
                  <a:schemeClr val="lt1"/>
                </a:solidFill>
              </a:rPr>
              <a:t>15%</a:t>
            </a:r>
            <a:endParaRPr>
              <a:solidFill>
                <a:schemeClr val="lt1"/>
              </a:solidFill>
            </a:endParaRPr>
          </a:p>
        </p:txBody>
      </p:sp>
      <p:pic>
        <p:nvPicPr>
          <p:cNvPr id="994" name="Google Shape;994;p84"/>
          <p:cNvPicPr preferRelativeResize="0"/>
          <p:nvPr/>
        </p:nvPicPr>
        <p:blipFill rotWithShape="1">
          <a:blip r:embed="rId3">
            <a:alphaModFix/>
          </a:blip>
          <a:srcRect b="3372" l="0" r="0" t="10591"/>
          <a:stretch/>
        </p:blipFill>
        <p:spPr>
          <a:xfrm>
            <a:off x="510275" y="1761775"/>
            <a:ext cx="3242350" cy="28975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49"/>
          <p:cNvSpPr txBox="1"/>
          <p:nvPr>
            <p:ph type="title"/>
          </p:nvPr>
        </p:nvSpPr>
        <p:spPr>
          <a:xfrm>
            <a:off x="395925" y="49275"/>
            <a:ext cx="8748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100">
                <a:solidFill>
                  <a:schemeClr val="accent1"/>
                </a:solidFill>
                <a:latin typeface="Catamaran"/>
                <a:ea typeface="Catamaran"/>
                <a:cs typeface="Catamaran"/>
                <a:sym typeface="Catamaran"/>
              </a:rPr>
              <a:t>Meet Dr. Cooper</a:t>
            </a:r>
            <a:endParaRPr sz="2100">
              <a:solidFill>
                <a:schemeClr val="accent1"/>
              </a:solidFill>
              <a:latin typeface="Catamaran"/>
              <a:ea typeface="Catamaran"/>
              <a:cs typeface="Catamaran"/>
              <a:sym typeface="Catamaran"/>
            </a:endParaRPr>
          </a:p>
        </p:txBody>
      </p:sp>
      <p:pic>
        <p:nvPicPr>
          <p:cNvPr id="342" name="Google Shape;342;p49"/>
          <p:cNvPicPr preferRelativeResize="0"/>
          <p:nvPr/>
        </p:nvPicPr>
        <p:blipFill>
          <a:blip r:embed="rId3">
            <a:alphaModFix/>
          </a:blip>
          <a:stretch>
            <a:fillRect/>
          </a:stretch>
        </p:blipFill>
        <p:spPr>
          <a:xfrm>
            <a:off x="165600" y="1130388"/>
            <a:ext cx="3002927" cy="3002927"/>
          </a:xfrm>
          <a:prstGeom prst="rect">
            <a:avLst/>
          </a:prstGeom>
          <a:noFill/>
          <a:ln>
            <a:noFill/>
          </a:ln>
        </p:spPr>
      </p:pic>
      <p:sp>
        <p:nvSpPr>
          <p:cNvPr id="343" name="Google Shape;343;p49"/>
          <p:cNvSpPr txBox="1"/>
          <p:nvPr>
            <p:ph idx="1" type="body"/>
          </p:nvPr>
        </p:nvSpPr>
        <p:spPr>
          <a:xfrm>
            <a:off x="3431325" y="1339550"/>
            <a:ext cx="4897800" cy="286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latin typeface="Catamaran Medium"/>
                <a:ea typeface="Catamaran Medium"/>
                <a:cs typeface="Catamaran Medium"/>
                <a:sym typeface="Catamaran Medium"/>
              </a:rPr>
              <a:t>She and her team along with many other radiologists in the USA contend with extreme circumstances and challenges daily.</a:t>
            </a:r>
            <a:endParaRPr sz="1300">
              <a:latin typeface="Catamaran Medium"/>
              <a:ea typeface="Catamaran Medium"/>
              <a:cs typeface="Catamaran Medium"/>
              <a:sym typeface="Catamaran Medium"/>
            </a:endParaRPr>
          </a:p>
          <a:p>
            <a:pPr indent="0" lvl="0" marL="0" rtl="0" algn="l">
              <a:spcBef>
                <a:spcPts val="0"/>
              </a:spcBef>
              <a:spcAft>
                <a:spcPts val="0"/>
              </a:spcAft>
              <a:buNone/>
            </a:pPr>
            <a:r>
              <a:t/>
            </a:r>
            <a:endParaRPr sz="1300">
              <a:latin typeface="Catamaran"/>
              <a:ea typeface="Catamaran"/>
              <a:cs typeface="Catamaran"/>
              <a:sym typeface="Catamaran"/>
            </a:endParaRPr>
          </a:p>
          <a:p>
            <a:pPr indent="0" lvl="0" marL="0" rtl="0" algn="l">
              <a:spcBef>
                <a:spcPts val="0"/>
              </a:spcBef>
              <a:spcAft>
                <a:spcPts val="0"/>
              </a:spcAft>
              <a:buNone/>
            </a:pPr>
            <a:r>
              <a:t/>
            </a:r>
            <a:endParaRPr sz="1300">
              <a:latin typeface="Catamaran"/>
              <a:ea typeface="Catamaran"/>
              <a:cs typeface="Catamaran"/>
              <a:sym typeface="Catamaran"/>
            </a:endParaRPr>
          </a:p>
          <a:p>
            <a:pPr indent="0" lvl="0" marL="0" rtl="0" algn="l">
              <a:spcBef>
                <a:spcPts val="0"/>
              </a:spcBef>
              <a:spcAft>
                <a:spcPts val="0"/>
              </a:spcAft>
              <a:buNone/>
            </a:pPr>
            <a:r>
              <a:t/>
            </a:r>
            <a:endParaRPr sz="1300">
              <a:latin typeface="Catamaran"/>
              <a:ea typeface="Catamaran"/>
              <a:cs typeface="Catamaran"/>
              <a:sym typeface="Catamaran"/>
            </a:endParaRPr>
          </a:p>
          <a:p>
            <a:pPr indent="-311150" lvl="0" marL="457200" rtl="0" algn="l">
              <a:spcBef>
                <a:spcPts val="0"/>
              </a:spcBef>
              <a:spcAft>
                <a:spcPts val="0"/>
              </a:spcAft>
              <a:buClr>
                <a:srgbClr val="000000"/>
              </a:buClr>
              <a:buSzPts val="1300"/>
              <a:buFont typeface="Catamaran"/>
              <a:buChar char="➔"/>
            </a:pPr>
            <a:r>
              <a:rPr lang="en" sz="1300">
                <a:solidFill>
                  <a:srgbClr val="000000"/>
                </a:solidFill>
                <a:latin typeface="Catamaran Medium"/>
                <a:ea typeface="Catamaran Medium"/>
                <a:cs typeface="Catamaran Medium"/>
                <a:sym typeface="Catamaran Medium"/>
              </a:rPr>
              <a:t>Ever Increasing Imaging Volume</a:t>
            </a:r>
            <a:endParaRPr sz="1300">
              <a:solidFill>
                <a:srgbClr val="000000"/>
              </a:solidFill>
              <a:latin typeface="Catamaran Medium"/>
              <a:ea typeface="Catamaran Medium"/>
              <a:cs typeface="Catamaran Medium"/>
              <a:sym typeface="Catamaran Medium"/>
            </a:endParaRPr>
          </a:p>
          <a:p>
            <a:pPr indent="-311150" lvl="0" marL="457200" rtl="0" algn="l">
              <a:spcBef>
                <a:spcPts val="0"/>
              </a:spcBef>
              <a:spcAft>
                <a:spcPts val="0"/>
              </a:spcAft>
              <a:buClr>
                <a:srgbClr val="000000"/>
              </a:buClr>
              <a:buSzPts val="1300"/>
              <a:buFont typeface="Catamaran"/>
              <a:buChar char="➔"/>
            </a:pPr>
            <a:r>
              <a:rPr lang="en" sz="1300">
                <a:solidFill>
                  <a:srgbClr val="000000"/>
                </a:solidFill>
                <a:latin typeface="Catamaran Medium"/>
                <a:ea typeface="Catamaran Medium"/>
                <a:cs typeface="Catamaran Medium"/>
                <a:sym typeface="Catamaran Medium"/>
              </a:rPr>
              <a:t>Increasing Work Hours spilling into personal life</a:t>
            </a:r>
            <a:endParaRPr sz="1300">
              <a:solidFill>
                <a:srgbClr val="000000"/>
              </a:solidFill>
              <a:latin typeface="Catamaran Medium"/>
              <a:ea typeface="Catamaran Medium"/>
              <a:cs typeface="Catamaran Medium"/>
              <a:sym typeface="Catamaran Medium"/>
            </a:endParaRPr>
          </a:p>
          <a:p>
            <a:pPr indent="-311150" lvl="0" marL="457200" rtl="0" algn="l">
              <a:spcBef>
                <a:spcPts val="0"/>
              </a:spcBef>
              <a:spcAft>
                <a:spcPts val="0"/>
              </a:spcAft>
              <a:buClr>
                <a:srgbClr val="000000"/>
              </a:buClr>
              <a:buSzPts val="1300"/>
              <a:buFont typeface="Catamaran"/>
              <a:buChar char="➔"/>
            </a:pPr>
            <a:r>
              <a:rPr lang="en" sz="1300">
                <a:solidFill>
                  <a:srgbClr val="000000"/>
                </a:solidFill>
                <a:latin typeface="Catamaran Medium"/>
                <a:ea typeface="Catamaran Medium"/>
                <a:cs typeface="Catamaran Medium"/>
                <a:sym typeface="Catamaran Medium"/>
              </a:rPr>
              <a:t>Non Essential Administrative Tasks and Desk Work</a:t>
            </a:r>
            <a:endParaRPr sz="1300">
              <a:solidFill>
                <a:srgbClr val="000000"/>
              </a:solidFill>
              <a:latin typeface="Catamaran Medium"/>
              <a:ea typeface="Catamaran Medium"/>
              <a:cs typeface="Catamaran Medium"/>
              <a:sym typeface="Catamaran Medium"/>
            </a:endParaRPr>
          </a:p>
          <a:p>
            <a:pPr indent="-311150" lvl="0" marL="457200" rtl="0" algn="l">
              <a:spcBef>
                <a:spcPts val="0"/>
              </a:spcBef>
              <a:spcAft>
                <a:spcPts val="0"/>
              </a:spcAft>
              <a:buClr>
                <a:srgbClr val="000000"/>
              </a:buClr>
              <a:buSzPts val="1300"/>
              <a:buFont typeface="Catamaran"/>
              <a:buChar char="➔"/>
            </a:pPr>
            <a:r>
              <a:rPr lang="en" sz="1300">
                <a:solidFill>
                  <a:srgbClr val="000000"/>
                </a:solidFill>
                <a:latin typeface="Catamaran Medium"/>
                <a:ea typeface="Catamaran Medium"/>
                <a:cs typeface="Catamaran Medium"/>
                <a:sym typeface="Catamaran Medium"/>
              </a:rPr>
              <a:t>Pressure To Maintain Accuracy under Immense stress</a:t>
            </a:r>
            <a:endParaRPr sz="1300">
              <a:latin typeface="Catamaran Medium"/>
              <a:ea typeface="Catamaran Medium"/>
              <a:cs typeface="Catamaran Medium"/>
              <a:sym typeface="Catamaran Medium"/>
            </a:endParaRPr>
          </a:p>
        </p:txBody>
      </p:sp>
      <p:sp>
        <p:nvSpPr>
          <p:cNvPr id="344" name="Google Shape;344;p49"/>
          <p:cNvSpPr txBox="1"/>
          <p:nvPr/>
        </p:nvSpPr>
        <p:spPr>
          <a:xfrm>
            <a:off x="165600" y="621975"/>
            <a:ext cx="72084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solidFill>
                  <a:srgbClr val="0000FF"/>
                </a:solidFill>
                <a:latin typeface="Catamaran"/>
                <a:ea typeface="Catamaran"/>
                <a:cs typeface="Catamaran"/>
                <a:sym typeface="Catamaran"/>
              </a:rPr>
              <a:t>Dr Cooper is a radiologist at IU Health</a:t>
            </a:r>
            <a:r>
              <a:rPr lang="en" sz="1300">
                <a:solidFill>
                  <a:schemeClr val="dk1"/>
                </a:solidFill>
                <a:latin typeface="Catamaran"/>
                <a:ea typeface="Catamaran"/>
                <a:cs typeface="Catamaran"/>
                <a:sym typeface="Catamaran"/>
              </a:rPr>
              <a:t> leading a team of accomplished radiologists.</a:t>
            </a:r>
            <a:endParaRPr>
              <a:latin typeface="Catamaran"/>
              <a:ea typeface="Catamaran"/>
              <a:cs typeface="Catamaran"/>
              <a:sym typeface="Catamaran"/>
            </a:endParaRPr>
          </a:p>
        </p:txBody>
      </p:sp>
      <p:sp>
        <p:nvSpPr>
          <p:cNvPr id="345" name="Google Shape;345;p49"/>
          <p:cNvSpPr txBox="1"/>
          <p:nvPr/>
        </p:nvSpPr>
        <p:spPr>
          <a:xfrm>
            <a:off x="1723800" y="4384150"/>
            <a:ext cx="69747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solidFill>
                  <a:schemeClr val="accent1"/>
                </a:solidFill>
                <a:latin typeface="Catamaran"/>
                <a:ea typeface="Catamaran"/>
                <a:cs typeface="Catamaran"/>
                <a:sym typeface="Catamaran"/>
              </a:rPr>
              <a:t>We believe AI Integration is the key to address some of their burdens !</a:t>
            </a:r>
            <a:endParaRPr b="1">
              <a:solidFill>
                <a:schemeClr val="accent1"/>
              </a:solidFill>
              <a:latin typeface="Catamaran"/>
              <a:ea typeface="Catamaran"/>
              <a:cs typeface="Catamaran"/>
              <a:sym typeface="Catamaran"/>
            </a:endParaRPr>
          </a:p>
        </p:txBody>
      </p:sp>
      <p:pic>
        <p:nvPicPr>
          <p:cNvPr id="346" name="Google Shape;346;p49"/>
          <p:cNvPicPr preferRelativeResize="0"/>
          <p:nvPr/>
        </p:nvPicPr>
        <p:blipFill rotWithShape="1">
          <a:blip r:embed="rId4">
            <a:alphaModFix/>
          </a:blip>
          <a:srcRect b="0" l="0" r="8349" t="0"/>
          <a:stretch/>
        </p:blipFill>
        <p:spPr>
          <a:xfrm>
            <a:off x="8042725" y="2123075"/>
            <a:ext cx="827500" cy="897325"/>
          </a:xfrm>
          <a:prstGeom prst="rect">
            <a:avLst/>
          </a:prstGeom>
          <a:noFill/>
          <a:ln>
            <a:noFill/>
          </a:ln>
        </p:spPr>
      </p:pic>
      <p:sp>
        <p:nvSpPr>
          <p:cNvPr id="347" name="Google Shape;347;p49"/>
          <p:cNvSpPr txBox="1"/>
          <p:nvPr/>
        </p:nvSpPr>
        <p:spPr>
          <a:xfrm>
            <a:off x="8684325" y="4774200"/>
            <a:ext cx="3075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Onest"/>
                <a:ea typeface="Onest"/>
                <a:cs typeface="Onest"/>
                <a:sym typeface="Onest"/>
              </a:rPr>
              <a:t>1</a:t>
            </a:r>
            <a:endParaRPr sz="1200">
              <a:solidFill>
                <a:schemeClr val="dk1"/>
              </a:solidFill>
              <a:latin typeface="Onest"/>
              <a:ea typeface="Onest"/>
              <a:cs typeface="Onest"/>
              <a:sym typeface="Onest"/>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8" name="Shape 998"/>
        <p:cNvGrpSpPr/>
        <p:nvPr/>
      </p:nvGrpSpPr>
      <p:grpSpPr>
        <a:xfrm>
          <a:off x="0" y="0"/>
          <a:ext cx="0" cy="0"/>
          <a:chOff x="0" y="0"/>
          <a:chExt cx="0" cy="0"/>
        </a:xfrm>
      </p:grpSpPr>
      <p:sp>
        <p:nvSpPr>
          <p:cNvPr id="999" name="Google Shape;999;p85"/>
          <p:cNvSpPr txBox="1"/>
          <p:nvPr>
            <p:ph type="ctrTitle"/>
          </p:nvPr>
        </p:nvSpPr>
        <p:spPr>
          <a:xfrm>
            <a:off x="87277" y="47250"/>
            <a:ext cx="5196900" cy="48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FINDINGS -  BEFORE AND AFTER</a:t>
            </a:r>
            <a:endParaRPr/>
          </a:p>
        </p:txBody>
      </p:sp>
      <p:sp>
        <p:nvSpPr>
          <p:cNvPr id="1000" name="Google Shape;1000;p85"/>
          <p:cNvSpPr txBox="1"/>
          <p:nvPr/>
        </p:nvSpPr>
        <p:spPr>
          <a:xfrm>
            <a:off x="292025" y="1374550"/>
            <a:ext cx="3272700" cy="2801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000">
              <a:latin typeface="Courier New"/>
              <a:ea typeface="Courier New"/>
              <a:cs typeface="Courier New"/>
              <a:sym typeface="Courier New"/>
            </a:endParaRPr>
          </a:p>
          <a:p>
            <a:pPr indent="0" lvl="0" marL="0" rtl="0" algn="l">
              <a:spcBef>
                <a:spcPts val="0"/>
              </a:spcBef>
              <a:spcAft>
                <a:spcPts val="0"/>
              </a:spcAft>
              <a:buNone/>
            </a:pPr>
            <a:r>
              <a:t/>
            </a:r>
            <a:endParaRPr sz="1000">
              <a:latin typeface="Courier New"/>
              <a:ea typeface="Courier New"/>
              <a:cs typeface="Courier New"/>
              <a:sym typeface="Courier New"/>
            </a:endParaRPr>
          </a:p>
          <a:p>
            <a:pPr indent="0" lvl="0" marL="0" rtl="0" algn="l">
              <a:spcBef>
                <a:spcPts val="0"/>
              </a:spcBef>
              <a:spcAft>
                <a:spcPts val="0"/>
              </a:spcAft>
              <a:buNone/>
            </a:pPr>
            <a:r>
              <a:rPr b="1" lang="en" sz="1000">
                <a:solidFill>
                  <a:srgbClr val="980000"/>
                </a:solidFill>
                <a:latin typeface="Courier New"/>
                <a:ea typeface="Courier New"/>
                <a:cs typeface="Courier New"/>
                <a:sym typeface="Courier New"/>
              </a:rPr>
              <a:t>Retrocardiac opacity which may represent atelectasis and or or small effusion is stable.</a:t>
            </a:r>
            <a:r>
              <a:rPr b="1" lang="en" sz="1000">
                <a:latin typeface="Courier New"/>
                <a:ea typeface="Courier New"/>
                <a:cs typeface="Courier New"/>
                <a:sym typeface="Courier New"/>
              </a:rPr>
              <a:t> </a:t>
            </a:r>
            <a:br>
              <a:rPr b="1" lang="en" sz="1000">
                <a:latin typeface="Courier New"/>
                <a:ea typeface="Courier New"/>
                <a:cs typeface="Courier New"/>
                <a:sym typeface="Courier New"/>
              </a:rPr>
            </a:br>
            <a:endParaRPr b="1" sz="1000">
              <a:latin typeface="Courier New"/>
              <a:ea typeface="Courier New"/>
              <a:cs typeface="Courier New"/>
              <a:sym typeface="Courier New"/>
            </a:endParaRPr>
          </a:p>
          <a:p>
            <a:pPr indent="0" lvl="0" marL="0" rtl="0" algn="l">
              <a:spcBef>
                <a:spcPts val="0"/>
              </a:spcBef>
              <a:spcAft>
                <a:spcPts val="0"/>
              </a:spcAft>
              <a:buNone/>
            </a:pPr>
            <a:r>
              <a:t/>
            </a:r>
            <a:endParaRPr b="1" sz="1000">
              <a:latin typeface="Courier New"/>
              <a:ea typeface="Courier New"/>
              <a:cs typeface="Courier New"/>
              <a:sym typeface="Courier New"/>
            </a:endParaRPr>
          </a:p>
          <a:p>
            <a:pPr indent="0" lvl="0" marL="0" rtl="0" algn="l">
              <a:spcBef>
                <a:spcPts val="0"/>
              </a:spcBef>
              <a:spcAft>
                <a:spcPts val="0"/>
              </a:spcAft>
              <a:buNone/>
            </a:pPr>
            <a:r>
              <a:t/>
            </a:r>
            <a:endParaRPr b="1" sz="1000">
              <a:latin typeface="Courier New"/>
              <a:ea typeface="Courier New"/>
              <a:cs typeface="Courier New"/>
              <a:sym typeface="Courier New"/>
            </a:endParaRPr>
          </a:p>
          <a:p>
            <a:pPr indent="0" lvl="0" marL="0" rtl="0" algn="l">
              <a:spcBef>
                <a:spcPts val="0"/>
              </a:spcBef>
              <a:spcAft>
                <a:spcPts val="0"/>
              </a:spcAft>
              <a:buNone/>
            </a:pPr>
            <a:r>
              <a:rPr b="1" lang="en" sz="1000">
                <a:solidFill>
                  <a:srgbClr val="B45F06"/>
                </a:solidFill>
                <a:latin typeface="Courier New"/>
                <a:ea typeface="Courier New"/>
                <a:cs typeface="Courier New"/>
                <a:sym typeface="Courier New"/>
              </a:rPr>
              <a:t>Right Lung is otherwise clear.</a:t>
            </a:r>
            <a:r>
              <a:rPr b="1" lang="en" sz="1000">
                <a:latin typeface="Courier New"/>
                <a:ea typeface="Courier New"/>
                <a:cs typeface="Courier New"/>
                <a:sym typeface="Courier New"/>
              </a:rPr>
              <a:t> </a:t>
            </a:r>
            <a:br>
              <a:rPr b="1" lang="en" sz="1000">
                <a:latin typeface="Courier New"/>
                <a:ea typeface="Courier New"/>
                <a:cs typeface="Courier New"/>
                <a:sym typeface="Courier New"/>
              </a:rPr>
            </a:br>
            <a:endParaRPr b="1" sz="1000">
              <a:latin typeface="Courier New"/>
              <a:ea typeface="Courier New"/>
              <a:cs typeface="Courier New"/>
              <a:sym typeface="Courier New"/>
            </a:endParaRPr>
          </a:p>
          <a:p>
            <a:pPr indent="0" lvl="0" marL="0" rtl="0" algn="l">
              <a:spcBef>
                <a:spcPts val="0"/>
              </a:spcBef>
              <a:spcAft>
                <a:spcPts val="0"/>
              </a:spcAft>
              <a:buNone/>
            </a:pPr>
            <a:r>
              <a:t/>
            </a:r>
            <a:endParaRPr b="1" sz="1000">
              <a:latin typeface="Courier New"/>
              <a:ea typeface="Courier New"/>
              <a:cs typeface="Courier New"/>
              <a:sym typeface="Courier New"/>
            </a:endParaRPr>
          </a:p>
          <a:p>
            <a:pPr indent="0" lvl="0" marL="0" rtl="0" algn="l">
              <a:spcBef>
                <a:spcPts val="0"/>
              </a:spcBef>
              <a:spcAft>
                <a:spcPts val="0"/>
              </a:spcAft>
              <a:buNone/>
            </a:pPr>
            <a:r>
              <a:t/>
            </a:r>
            <a:endParaRPr b="1" sz="1000">
              <a:latin typeface="Courier New"/>
              <a:ea typeface="Courier New"/>
              <a:cs typeface="Courier New"/>
              <a:sym typeface="Courier New"/>
            </a:endParaRPr>
          </a:p>
          <a:p>
            <a:pPr indent="0" lvl="0" marL="0" rtl="0" algn="l">
              <a:spcBef>
                <a:spcPts val="0"/>
              </a:spcBef>
              <a:spcAft>
                <a:spcPts val="0"/>
              </a:spcAft>
              <a:buNone/>
            </a:pPr>
            <a:r>
              <a:rPr b="1" lang="en" sz="1000">
                <a:solidFill>
                  <a:srgbClr val="1155CC"/>
                </a:solidFill>
                <a:latin typeface="Courier New"/>
                <a:ea typeface="Courier New"/>
                <a:cs typeface="Courier New"/>
                <a:sym typeface="Courier New"/>
              </a:rPr>
              <a:t>No pneumothorax.</a:t>
            </a:r>
            <a:br>
              <a:rPr b="1" lang="en" sz="1000">
                <a:solidFill>
                  <a:srgbClr val="1155CC"/>
                </a:solidFill>
                <a:latin typeface="Courier New"/>
                <a:ea typeface="Courier New"/>
                <a:cs typeface="Courier New"/>
                <a:sym typeface="Courier New"/>
              </a:rPr>
            </a:br>
            <a:endParaRPr b="1" sz="1000">
              <a:solidFill>
                <a:srgbClr val="1155CC"/>
              </a:solidFill>
              <a:latin typeface="Courier New"/>
              <a:ea typeface="Courier New"/>
              <a:cs typeface="Courier New"/>
              <a:sym typeface="Courier New"/>
            </a:endParaRPr>
          </a:p>
          <a:p>
            <a:pPr indent="0" lvl="0" marL="0" rtl="0" algn="l">
              <a:spcBef>
                <a:spcPts val="0"/>
              </a:spcBef>
              <a:spcAft>
                <a:spcPts val="0"/>
              </a:spcAft>
              <a:buNone/>
            </a:pPr>
            <a:r>
              <a:t/>
            </a:r>
            <a:endParaRPr b="1" sz="1000">
              <a:solidFill>
                <a:srgbClr val="1155CC"/>
              </a:solidFill>
              <a:latin typeface="Courier New"/>
              <a:ea typeface="Courier New"/>
              <a:cs typeface="Courier New"/>
              <a:sym typeface="Courier New"/>
            </a:endParaRPr>
          </a:p>
          <a:p>
            <a:pPr indent="0" lvl="0" marL="0" rtl="0" algn="l">
              <a:spcBef>
                <a:spcPts val="0"/>
              </a:spcBef>
              <a:spcAft>
                <a:spcPts val="0"/>
              </a:spcAft>
              <a:buNone/>
            </a:pPr>
            <a:r>
              <a:t/>
            </a:r>
            <a:endParaRPr b="1" sz="1000">
              <a:solidFill>
                <a:srgbClr val="1155CC"/>
              </a:solidFill>
              <a:latin typeface="Courier New"/>
              <a:ea typeface="Courier New"/>
              <a:cs typeface="Courier New"/>
              <a:sym typeface="Courier New"/>
            </a:endParaRPr>
          </a:p>
          <a:p>
            <a:pPr indent="0" lvl="0" marL="0" rtl="0" algn="l">
              <a:spcBef>
                <a:spcPts val="0"/>
              </a:spcBef>
              <a:spcAft>
                <a:spcPts val="0"/>
              </a:spcAft>
              <a:buNone/>
            </a:pPr>
            <a:r>
              <a:rPr b="1" lang="en" sz="1000">
                <a:solidFill>
                  <a:srgbClr val="6AA84F"/>
                </a:solidFill>
                <a:latin typeface="Courier New"/>
                <a:ea typeface="Courier New"/>
                <a:cs typeface="Courier New"/>
                <a:sym typeface="Courier New"/>
              </a:rPr>
              <a:t>NG tube tip below the diaphragm.</a:t>
            </a:r>
            <a:endParaRPr b="1">
              <a:solidFill>
                <a:srgbClr val="6AA84F"/>
              </a:solidFill>
            </a:endParaRPr>
          </a:p>
        </p:txBody>
      </p:sp>
      <p:sp>
        <p:nvSpPr>
          <p:cNvPr id="1001" name="Google Shape;1001;p85"/>
          <p:cNvSpPr txBox="1"/>
          <p:nvPr/>
        </p:nvSpPr>
        <p:spPr>
          <a:xfrm>
            <a:off x="1166025" y="921263"/>
            <a:ext cx="1913700" cy="57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chemeClr val="dk1"/>
                </a:solidFill>
                <a:latin typeface="Catamaran"/>
                <a:ea typeface="Catamaran"/>
                <a:cs typeface="Catamaran"/>
                <a:sym typeface="Catamaran"/>
              </a:rPr>
              <a:t>Original Report</a:t>
            </a:r>
            <a:endParaRPr b="1" sz="1200">
              <a:solidFill>
                <a:schemeClr val="dk1"/>
              </a:solidFill>
              <a:latin typeface="Catamaran"/>
              <a:ea typeface="Catamaran"/>
              <a:cs typeface="Catamaran"/>
              <a:sym typeface="Catamaran"/>
            </a:endParaRPr>
          </a:p>
        </p:txBody>
      </p:sp>
      <p:sp>
        <p:nvSpPr>
          <p:cNvPr id="1002" name="Google Shape;1002;p85"/>
          <p:cNvSpPr/>
          <p:nvPr/>
        </p:nvSpPr>
        <p:spPr>
          <a:xfrm>
            <a:off x="3820499" y="2597662"/>
            <a:ext cx="617427" cy="534827"/>
          </a:xfrm>
          <a:custGeom>
            <a:rect b="b" l="l" r="r" t="t"/>
            <a:pathLst>
              <a:path extrusionOk="0" h="1652" w="2763">
                <a:moveTo>
                  <a:pt x="2013" y="0"/>
                </a:moveTo>
                <a:lnTo>
                  <a:pt x="1551" y="7"/>
                </a:lnTo>
                <a:lnTo>
                  <a:pt x="2179" y="657"/>
                </a:lnTo>
                <a:lnTo>
                  <a:pt x="0" y="657"/>
                </a:lnTo>
                <a:lnTo>
                  <a:pt x="0" y="988"/>
                </a:lnTo>
                <a:lnTo>
                  <a:pt x="2179" y="988"/>
                </a:lnTo>
                <a:lnTo>
                  <a:pt x="1551" y="1645"/>
                </a:lnTo>
                <a:lnTo>
                  <a:pt x="2005" y="1652"/>
                </a:lnTo>
                <a:lnTo>
                  <a:pt x="2763" y="822"/>
                </a:lnTo>
                <a:lnTo>
                  <a:pt x="2013" y="0"/>
                </a:ln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p>
        </p:txBody>
      </p:sp>
      <p:sp>
        <p:nvSpPr>
          <p:cNvPr id="1003" name="Google Shape;1003;p85"/>
          <p:cNvSpPr/>
          <p:nvPr/>
        </p:nvSpPr>
        <p:spPr>
          <a:xfrm>
            <a:off x="187775" y="1334513"/>
            <a:ext cx="3481200" cy="32655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tamaran Light"/>
              <a:ea typeface="Catamaran Light"/>
              <a:cs typeface="Catamaran Light"/>
              <a:sym typeface="Catamaran Light"/>
            </a:endParaRPr>
          </a:p>
        </p:txBody>
      </p:sp>
      <p:sp>
        <p:nvSpPr>
          <p:cNvPr id="1004" name="Google Shape;1004;p85"/>
          <p:cNvSpPr txBox="1"/>
          <p:nvPr/>
        </p:nvSpPr>
        <p:spPr>
          <a:xfrm>
            <a:off x="4665975" y="1181825"/>
            <a:ext cx="2204700" cy="3570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980000"/>
                </a:solidFill>
              </a:rPr>
              <a:t>[{"anatomical entity":null,                                          "location_descriptor":null,                                                    "procedure":[null,]                                                            "clinical findings":[{                                                                   "clinical finding":"retrocardiac opacity",                                                                    "existence":"pos_dx",                                                                  "descriptive_term":"retrocardiac",                                                                   "observation":"opacity"                                                                   },                                                                 {                                                            "clinical finding":"atelectasis",                                                              "existence":"unc_dx",                                                                  "observation":"atelectasis"                                                                  },                                                                {                                                                "clinical finding":"or small effusion",                                                                 "existence":"unc_dx",                                                                  "descriptive_term":"or small",                                                                  "observation":"effusion",                                                                 }                                                            ]},                        </a:t>
            </a:r>
            <a:r>
              <a:rPr lang="en" sz="1000"/>
              <a:t>                                 </a:t>
            </a:r>
            <a:endParaRPr sz="1000"/>
          </a:p>
        </p:txBody>
      </p:sp>
      <p:sp>
        <p:nvSpPr>
          <p:cNvPr id="1005" name="Google Shape;1005;p85"/>
          <p:cNvSpPr txBox="1"/>
          <p:nvPr/>
        </p:nvSpPr>
        <p:spPr>
          <a:xfrm>
            <a:off x="6813175" y="1293425"/>
            <a:ext cx="3000000" cy="341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B45F06"/>
                </a:solidFill>
              </a:rPr>
              <a:t>{"anatomical entity":"lungs"                                                         "location_descriptor":Right,                                                         "procedure":[null]                                                      "clinical findings":[{                                                                "clinical finding":"clear",                                                                "existence":"neg_dx",                                                               "observation":"clear"                                                        } ]},</a:t>
            </a:r>
            <a:endParaRPr sz="1000">
              <a:solidFill>
                <a:srgbClr val="B45F06"/>
              </a:solidFill>
            </a:endParaRPr>
          </a:p>
          <a:p>
            <a:pPr indent="0" lvl="0" marL="0" rtl="0" algn="l">
              <a:spcBef>
                <a:spcPts val="0"/>
              </a:spcBef>
              <a:spcAft>
                <a:spcPts val="0"/>
              </a:spcAft>
              <a:buNone/>
            </a:pPr>
            <a:r>
              <a:rPr lang="en" sz="1000">
                <a:solidFill>
                  <a:srgbClr val="1155CC"/>
                </a:solidFill>
              </a:rPr>
              <a:t>{"anatomical entity":null,                                                "location_descriptor":null,                                                "procedure":[null]                                                     "clinical findings":[{                                                   "clinical finding":"pneumothorax",                                                            "existence":"neg_dx",                                                           "observation":"pneumothorax"                                                        </a:t>
            </a:r>
            <a:r>
              <a:rPr lang="en" sz="1000">
                <a:solidFill>
                  <a:srgbClr val="6AA84F"/>
                </a:solidFill>
              </a:rPr>
              <a:t>}]}, </a:t>
            </a:r>
            <a:endParaRPr sz="1000">
              <a:solidFill>
                <a:srgbClr val="6AA84F"/>
              </a:solidFill>
            </a:endParaRPr>
          </a:p>
          <a:p>
            <a:pPr indent="0" lvl="0" marL="0" rtl="0" algn="l">
              <a:spcBef>
                <a:spcPts val="0"/>
              </a:spcBef>
              <a:spcAft>
                <a:spcPts val="0"/>
              </a:spcAft>
              <a:buNone/>
            </a:pPr>
            <a:r>
              <a:rPr lang="en" sz="1000">
                <a:solidFill>
                  <a:srgbClr val="6AA84F"/>
                </a:solidFill>
              </a:rPr>
              <a:t>{ "anatomical entity":"diaphragm",                                                          "location_descriptor":null,                                                     "procedure":[null]                                                    "clinical findings":[null]                                                   }]}"""</a:t>
            </a:r>
            <a:r>
              <a:rPr lang="en" sz="1000">
                <a:solidFill>
                  <a:schemeClr val="dk1"/>
                </a:solidFill>
              </a:rPr>
              <a:t>}</a:t>
            </a:r>
            <a:endParaRPr sz="1000">
              <a:solidFill>
                <a:schemeClr val="dk1"/>
              </a:solidFill>
            </a:endParaRPr>
          </a:p>
        </p:txBody>
      </p:sp>
      <p:sp>
        <p:nvSpPr>
          <p:cNvPr id="1006" name="Google Shape;1006;p85"/>
          <p:cNvSpPr/>
          <p:nvPr/>
        </p:nvSpPr>
        <p:spPr>
          <a:xfrm>
            <a:off x="4589450" y="1122650"/>
            <a:ext cx="4272900" cy="3894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tamaran Light"/>
              <a:ea typeface="Catamaran Light"/>
              <a:cs typeface="Catamaran Light"/>
              <a:sym typeface="Catamaran Light"/>
            </a:endParaRPr>
          </a:p>
        </p:txBody>
      </p:sp>
      <p:sp>
        <p:nvSpPr>
          <p:cNvPr id="1007" name="Google Shape;1007;p85"/>
          <p:cNvSpPr txBox="1"/>
          <p:nvPr/>
        </p:nvSpPr>
        <p:spPr>
          <a:xfrm>
            <a:off x="4104150" y="758988"/>
            <a:ext cx="5329200" cy="57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Catamaran Medium"/>
                <a:ea typeface="Catamaran Medium"/>
                <a:cs typeface="Catamaran Medium"/>
                <a:sym typeface="Catamaran Medium"/>
              </a:rPr>
              <a:t>Each </a:t>
            </a:r>
            <a:r>
              <a:rPr b="1" lang="en" sz="1200">
                <a:solidFill>
                  <a:schemeClr val="dk1"/>
                </a:solidFill>
                <a:latin typeface="Catamaran"/>
                <a:ea typeface="Catamaran"/>
                <a:cs typeface="Catamaran"/>
                <a:sym typeface="Catamaran"/>
              </a:rPr>
              <a:t>sentence</a:t>
            </a:r>
            <a:r>
              <a:rPr lang="en" sz="1200">
                <a:solidFill>
                  <a:schemeClr val="dk1"/>
                </a:solidFill>
                <a:latin typeface="Catamaran Medium"/>
                <a:ea typeface="Catamaran Medium"/>
                <a:cs typeface="Catamaran Medium"/>
                <a:sym typeface="Catamaran Medium"/>
              </a:rPr>
              <a:t> from the report is converted into a </a:t>
            </a:r>
            <a:r>
              <a:rPr b="1" lang="en" sz="1200">
                <a:solidFill>
                  <a:schemeClr val="dk1"/>
                </a:solidFill>
                <a:latin typeface="Catamaran"/>
                <a:ea typeface="Catamaran"/>
                <a:cs typeface="Catamaran"/>
                <a:sym typeface="Catamaran"/>
              </a:rPr>
              <a:t>structured JSON format</a:t>
            </a:r>
            <a:endParaRPr b="1" sz="1200">
              <a:solidFill>
                <a:schemeClr val="dk1"/>
              </a:solidFill>
              <a:latin typeface="Catamaran"/>
              <a:ea typeface="Catamaran"/>
              <a:cs typeface="Catamaran"/>
              <a:sym typeface="Catamaran"/>
            </a:endParaRPr>
          </a:p>
        </p:txBody>
      </p:sp>
      <p:sp>
        <p:nvSpPr>
          <p:cNvPr id="1008" name="Google Shape;1008;p85"/>
          <p:cNvSpPr/>
          <p:nvPr/>
        </p:nvSpPr>
        <p:spPr>
          <a:xfrm>
            <a:off x="-10200" y="0"/>
            <a:ext cx="9191400" cy="694500"/>
          </a:xfrm>
          <a:prstGeom prst="rect">
            <a:avLst/>
          </a:prstGeom>
          <a:solidFill>
            <a:srgbClr val="E8E9E9"/>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1200">
                <a:solidFill>
                  <a:schemeClr val="accent4"/>
                </a:solidFill>
                <a:latin typeface="Catamaran"/>
                <a:ea typeface="Catamaran"/>
                <a:cs typeface="Catamaran"/>
                <a:sym typeface="Catamaran"/>
              </a:rPr>
              <a:t>Example</a:t>
            </a:r>
            <a:r>
              <a:rPr i="1" lang="en" sz="1200">
                <a:solidFill>
                  <a:schemeClr val="accent4"/>
                </a:solidFill>
                <a:latin typeface="Catamaran Medium"/>
                <a:ea typeface="Catamaran Medium"/>
                <a:cs typeface="Catamaran Medium"/>
                <a:sym typeface="Catamaran Medium"/>
              </a:rPr>
              <a:t> of the </a:t>
            </a:r>
            <a:r>
              <a:rPr b="1" i="1" lang="en" sz="1200">
                <a:solidFill>
                  <a:schemeClr val="accent4"/>
                </a:solidFill>
                <a:latin typeface="Catamaran"/>
                <a:ea typeface="Catamaran"/>
                <a:cs typeface="Catamaran"/>
                <a:sym typeface="Catamaran"/>
              </a:rPr>
              <a:t>original report alongside the newly generated labels by GPT-4o Mini</a:t>
            </a:r>
            <a:r>
              <a:rPr i="1" lang="en" sz="1200">
                <a:solidFill>
                  <a:schemeClr val="accent4"/>
                </a:solidFill>
                <a:latin typeface="Catamaran Medium"/>
                <a:ea typeface="Catamaran Medium"/>
                <a:cs typeface="Catamaran Medium"/>
                <a:sym typeface="Catamaran Medium"/>
              </a:rPr>
              <a:t> illustrates the transformation: </a:t>
            </a:r>
            <a:endParaRPr i="1" sz="1200">
              <a:solidFill>
                <a:schemeClr val="accent4"/>
              </a:solidFill>
              <a:latin typeface="Catamaran Medium"/>
              <a:ea typeface="Catamaran Medium"/>
              <a:cs typeface="Catamaran Medium"/>
              <a:sym typeface="Catamaran Medium"/>
            </a:endParaRPr>
          </a:p>
          <a:p>
            <a:pPr indent="0" lvl="0" marL="0" rtl="0" algn="ctr">
              <a:spcBef>
                <a:spcPts val="0"/>
              </a:spcBef>
              <a:spcAft>
                <a:spcPts val="0"/>
              </a:spcAft>
              <a:buNone/>
            </a:pPr>
            <a:r>
              <a:rPr i="1" lang="en" sz="1200">
                <a:solidFill>
                  <a:schemeClr val="accent4"/>
                </a:solidFill>
                <a:latin typeface="Catamaran Medium"/>
                <a:ea typeface="Catamaran Medium"/>
                <a:cs typeface="Catamaran Medium"/>
                <a:sym typeface="Catamaran Medium"/>
              </a:rPr>
              <a:t>Each sentence is now represented as a structured JSON object, </a:t>
            </a:r>
            <a:r>
              <a:rPr i="1" lang="en" sz="1200" u="sng">
                <a:solidFill>
                  <a:schemeClr val="accent4"/>
                </a:solidFill>
                <a:latin typeface="Catamaran Medium"/>
                <a:ea typeface="Catamaran Medium"/>
                <a:cs typeface="Catamaran Medium"/>
                <a:sym typeface="Catamaran Medium"/>
              </a:rPr>
              <a:t>detailing the anatomical entity, the procedure performed, and the specific clinical findings associated with that entity</a:t>
            </a:r>
            <a:endParaRPr b="1" i="1" u="sng">
              <a:solidFill>
                <a:srgbClr val="666666"/>
              </a:solidFill>
              <a:latin typeface="Livvic"/>
              <a:ea typeface="Livvic"/>
              <a:cs typeface="Livvic"/>
              <a:sym typeface="Livvic"/>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2" name="Shape 1012"/>
        <p:cNvGrpSpPr/>
        <p:nvPr/>
      </p:nvGrpSpPr>
      <p:grpSpPr>
        <a:xfrm>
          <a:off x="0" y="0"/>
          <a:ext cx="0" cy="0"/>
          <a:chOff x="0" y="0"/>
          <a:chExt cx="0" cy="0"/>
        </a:xfrm>
      </p:grpSpPr>
      <p:sp>
        <p:nvSpPr>
          <p:cNvPr id="1013" name="Google Shape;1013;p86"/>
          <p:cNvSpPr/>
          <p:nvPr/>
        </p:nvSpPr>
        <p:spPr>
          <a:xfrm>
            <a:off x="1420297" y="1142375"/>
            <a:ext cx="3460500" cy="1704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86"/>
          <p:cNvSpPr txBox="1"/>
          <p:nvPr>
            <p:ph idx="6" type="ctrTitle"/>
          </p:nvPr>
        </p:nvSpPr>
        <p:spPr>
          <a:xfrm>
            <a:off x="-1" y="3"/>
            <a:ext cx="4538700" cy="511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LITERATURE REVIEW</a:t>
            </a:r>
            <a:endParaRPr/>
          </a:p>
        </p:txBody>
      </p:sp>
      <p:sp>
        <p:nvSpPr>
          <p:cNvPr id="1015" name="Google Shape;1015;p86"/>
          <p:cNvSpPr/>
          <p:nvPr/>
        </p:nvSpPr>
        <p:spPr>
          <a:xfrm>
            <a:off x="4880918" y="1142375"/>
            <a:ext cx="3554100" cy="1725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86"/>
          <p:cNvSpPr/>
          <p:nvPr/>
        </p:nvSpPr>
        <p:spPr>
          <a:xfrm>
            <a:off x="1420225" y="2846299"/>
            <a:ext cx="3460500" cy="1884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86"/>
          <p:cNvSpPr/>
          <p:nvPr/>
        </p:nvSpPr>
        <p:spPr>
          <a:xfrm>
            <a:off x="4880918" y="2846299"/>
            <a:ext cx="3554100" cy="1884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86"/>
          <p:cNvSpPr/>
          <p:nvPr/>
        </p:nvSpPr>
        <p:spPr>
          <a:xfrm>
            <a:off x="1420225" y="632950"/>
            <a:ext cx="7014900" cy="5112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tamaran Light"/>
              <a:ea typeface="Catamaran Light"/>
              <a:cs typeface="Catamaran Light"/>
              <a:sym typeface="Catamaran Light"/>
            </a:endParaRPr>
          </a:p>
        </p:txBody>
      </p:sp>
      <p:sp>
        <p:nvSpPr>
          <p:cNvPr id="1019" name="Google Shape;1019;p86"/>
          <p:cNvSpPr/>
          <p:nvPr/>
        </p:nvSpPr>
        <p:spPr>
          <a:xfrm>
            <a:off x="297650" y="1142375"/>
            <a:ext cx="1122600" cy="3588000"/>
          </a:xfrm>
          <a:prstGeom prst="rect">
            <a:avLst/>
          </a:prstGeom>
          <a:solidFill>
            <a:schemeClr val="dk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Catamaran Light"/>
              <a:ea typeface="Catamaran Light"/>
              <a:cs typeface="Catamaran Light"/>
              <a:sym typeface="Catamaran Light"/>
            </a:endParaRPr>
          </a:p>
        </p:txBody>
      </p:sp>
      <p:cxnSp>
        <p:nvCxnSpPr>
          <p:cNvPr id="1020" name="Google Shape;1020;p86"/>
          <p:cNvCxnSpPr/>
          <p:nvPr/>
        </p:nvCxnSpPr>
        <p:spPr>
          <a:xfrm rot="10800000">
            <a:off x="4880925" y="631175"/>
            <a:ext cx="0" cy="511200"/>
          </a:xfrm>
          <a:prstGeom prst="straightConnector1">
            <a:avLst/>
          </a:prstGeom>
          <a:noFill/>
          <a:ln cap="flat" cmpd="sng" w="9525">
            <a:solidFill>
              <a:schemeClr val="dk2"/>
            </a:solidFill>
            <a:prstDash val="solid"/>
            <a:round/>
            <a:headEnd len="med" w="med" type="none"/>
            <a:tailEnd len="med" w="med" type="none"/>
          </a:ln>
        </p:spPr>
      </p:cxnSp>
      <p:cxnSp>
        <p:nvCxnSpPr>
          <p:cNvPr id="1021" name="Google Shape;1021;p86"/>
          <p:cNvCxnSpPr/>
          <p:nvPr/>
        </p:nvCxnSpPr>
        <p:spPr>
          <a:xfrm rot="10800000">
            <a:off x="288500" y="2846375"/>
            <a:ext cx="1140900" cy="3900"/>
          </a:xfrm>
          <a:prstGeom prst="straightConnector1">
            <a:avLst/>
          </a:prstGeom>
          <a:noFill/>
          <a:ln cap="flat" cmpd="sng" w="9525">
            <a:solidFill>
              <a:schemeClr val="dk2"/>
            </a:solidFill>
            <a:prstDash val="solid"/>
            <a:round/>
            <a:headEnd len="med" w="med" type="none"/>
            <a:tailEnd len="med" w="med" type="none"/>
          </a:ln>
        </p:spPr>
      </p:cxnSp>
      <p:sp>
        <p:nvSpPr>
          <p:cNvPr id="1022" name="Google Shape;1022;p86"/>
          <p:cNvSpPr txBox="1"/>
          <p:nvPr/>
        </p:nvSpPr>
        <p:spPr>
          <a:xfrm>
            <a:off x="2319700" y="724788"/>
            <a:ext cx="2168100" cy="20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chemeClr val="lt1"/>
                </a:solidFill>
                <a:latin typeface="Catamaran"/>
                <a:ea typeface="Catamaran"/>
                <a:cs typeface="Catamaran"/>
                <a:sym typeface="Catamaran"/>
              </a:rPr>
              <a:t>Large Language Models </a:t>
            </a:r>
            <a:endParaRPr b="1" sz="1200">
              <a:solidFill>
                <a:schemeClr val="lt1"/>
              </a:solidFill>
              <a:latin typeface="Catamaran"/>
              <a:ea typeface="Catamaran"/>
              <a:cs typeface="Catamaran"/>
              <a:sym typeface="Catamaran"/>
            </a:endParaRPr>
          </a:p>
        </p:txBody>
      </p:sp>
      <p:sp>
        <p:nvSpPr>
          <p:cNvPr id="1023" name="Google Shape;1023;p86"/>
          <p:cNvSpPr txBox="1"/>
          <p:nvPr/>
        </p:nvSpPr>
        <p:spPr>
          <a:xfrm>
            <a:off x="5761575" y="724800"/>
            <a:ext cx="3061500" cy="20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chemeClr val="lt1"/>
                </a:solidFill>
                <a:latin typeface="Catamaran"/>
                <a:ea typeface="Catamaran"/>
                <a:cs typeface="Catamaran"/>
                <a:sym typeface="Catamaran"/>
              </a:rPr>
              <a:t>Vision Language Models </a:t>
            </a:r>
            <a:endParaRPr b="1" sz="1200">
              <a:solidFill>
                <a:schemeClr val="lt1"/>
              </a:solidFill>
              <a:latin typeface="Catamaran"/>
              <a:ea typeface="Catamaran"/>
              <a:cs typeface="Catamaran"/>
              <a:sym typeface="Catamaran"/>
            </a:endParaRPr>
          </a:p>
        </p:txBody>
      </p:sp>
      <p:sp>
        <p:nvSpPr>
          <p:cNvPr id="1024" name="Google Shape;1024;p86"/>
          <p:cNvSpPr txBox="1"/>
          <p:nvPr/>
        </p:nvSpPr>
        <p:spPr>
          <a:xfrm>
            <a:off x="340175" y="1845475"/>
            <a:ext cx="1003500" cy="56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chemeClr val="lt1"/>
                </a:solidFill>
                <a:latin typeface="Catamaran"/>
                <a:ea typeface="Catamaran"/>
                <a:cs typeface="Catamaran"/>
                <a:sym typeface="Catamaran"/>
              </a:rPr>
              <a:t>Other Healthcare</a:t>
            </a:r>
            <a:endParaRPr b="1" sz="1200">
              <a:solidFill>
                <a:schemeClr val="lt1"/>
              </a:solidFill>
              <a:latin typeface="Catamaran"/>
              <a:ea typeface="Catamaran"/>
              <a:cs typeface="Catamaran"/>
              <a:sym typeface="Catamaran"/>
            </a:endParaRPr>
          </a:p>
        </p:txBody>
      </p:sp>
      <p:sp>
        <p:nvSpPr>
          <p:cNvPr id="1025" name="Google Shape;1025;p86"/>
          <p:cNvSpPr txBox="1"/>
          <p:nvPr/>
        </p:nvSpPr>
        <p:spPr>
          <a:xfrm>
            <a:off x="297650" y="3584150"/>
            <a:ext cx="1003500" cy="51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chemeClr val="lt1"/>
                </a:solidFill>
                <a:latin typeface="Catamaran"/>
                <a:ea typeface="Catamaran"/>
                <a:cs typeface="Catamaran"/>
                <a:sym typeface="Catamaran"/>
              </a:rPr>
              <a:t>Radiology</a:t>
            </a:r>
            <a:endParaRPr b="1" sz="1200">
              <a:solidFill>
                <a:schemeClr val="lt1"/>
              </a:solidFill>
              <a:latin typeface="Catamaran"/>
              <a:ea typeface="Catamaran"/>
              <a:cs typeface="Catamaran"/>
              <a:sym typeface="Catamaran"/>
            </a:endParaRPr>
          </a:p>
        </p:txBody>
      </p:sp>
      <p:sp>
        <p:nvSpPr>
          <p:cNvPr id="1026" name="Google Shape;1026;p86"/>
          <p:cNvSpPr txBox="1"/>
          <p:nvPr/>
        </p:nvSpPr>
        <p:spPr>
          <a:xfrm>
            <a:off x="4928300" y="3081547"/>
            <a:ext cx="3554100" cy="1571400"/>
          </a:xfrm>
          <a:prstGeom prst="rect">
            <a:avLst/>
          </a:prstGeom>
          <a:noFill/>
          <a:ln cap="flat" cmpd="sng" w="9525">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298450" lvl="0" marL="457200" rtl="0" algn="just">
              <a:lnSpc>
                <a:spcPct val="115000"/>
              </a:lnSpc>
              <a:spcBef>
                <a:spcPts val="0"/>
              </a:spcBef>
              <a:spcAft>
                <a:spcPts val="0"/>
              </a:spcAft>
              <a:buClr>
                <a:schemeClr val="dk1"/>
              </a:buClr>
              <a:buSzPts val="1100"/>
              <a:buFont typeface="Times New Roman"/>
              <a:buChar char="❏"/>
            </a:pPr>
            <a:r>
              <a:rPr b="1" lang="en" sz="1100">
                <a:solidFill>
                  <a:schemeClr val="dk1"/>
                </a:solidFill>
                <a:latin typeface="Times New Roman"/>
                <a:ea typeface="Times New Roman"/>
                <a:cs typeface="Times New Roman"/>
                <a:sym typeface="Times New Roman"/>
              </a:rPr>
              <a:t>RaDialog: A Large Vision-Language Model for Radiology Report Generation and Conversational Assistance</a:t>
            </a:r>
            <a:endParaRPr b="1" sz="1100">
              <a:solidFill>
                <a:schemeClr val="dk1"/>
              </a:solidFill>
              <a:latin typeface="Times New Roman"/>
              <a:ea typeface="Times New Roman"/>
              <a:cs typeface="Times New Roman"/>
              <a:sym typeface="Times New Roman"/>
            </a:endParaRPr>
          </a:p>
          <a:p>
            <a:pPr indent="-298450" lvl="0" marL="457200" rtl="0" algn="just">
              <a:lnSpc>
                <a:spcPct val="115000"/>
              </a:lnSpc>
              <a:spcBef>
                <a:spcPts val="0"/>
              </a:spcBef>
              <a:spcAft>
                <a:spcPts val="0"/>
              </a:spcAft>
              <a:buClr>
                <a:schemeClr val="dk1"/>
              </a:buClr>
              <a:buSzPts val="1100"/>
              <a:buFont typeface="Times New Roman"/>
              <a:buChar char="❏"/>
            </a:pPr>
            <a:r>
              <a:rPr b="1" lang="en" sz="1100">
                <a:solidFill>
                  <a:schemeClr val="dk1"/>
                </a:solidFill>
                <a:latin typeface="Times New Roman"/>
                <a:ea typeface="Times New Roman"/>
                <a:cs typeface="Times New Roman"/>
                <a:sym typeface="Times New Roman"/>
              </a:rPr>
              <a:t>Vision Transformer and Language Model Based Radiology Report Generation</a:t>
            </a:r>
            <a:endParaRPr b="1" sz="1100">
              <a:solidFill>
                <a:schemeClr val="dk1"/>
              </a:solidFill>
              <a:latin typeface="Times New Roman"/>
              <a:ea typeface="Times New Roman"/>
              <a:cs typeface="Times New Roman"/>
              <a:sym typeface="Times New Roman"/>
            </a:endParaRPr>
          </a:p>
          <a:p>
            <a:pPr indent="-298450" lvl="0" marL="457200" rtl="0" algn="just">
              <a:lnSpc>
                <a:spcPct val="115000"/>
              </a:lnSpc>
              <a:spcBef>
                <a:spcPts val="0"/>
              </a:spcBef>
              <a:spcAft>
                <a:spcPts val="0"/>
              </a:spcAft>
              <a:buClr>
                <a:schemeClr val="dk1"/>
              </a:buClr>
              <a:buSzPts val="1100"/>
              <a:buFont typeface="Times New Roman"/>
              <a:buChar char="❏"/>
            </a:pPr>
            <a:r>
              <a:rPr b="1" lang="en" sz="1100">
                <a:solidFill>
                  <a:schemeClr val="dk1"/>
                </a:solidFill>
                <a:latin typeface="Times New Roman"/>
                <a:ea typeface="Times New Roman"/>
                <a:cs typeface="Times New Roman"/>
                <a:sym typeface="Times New Roman"/>
              </a:rPr>
              <a:t>Visual Prompt Engineering for Medical Vision Language Models in Radiology</a:t>
            </a:r>
            <a:endParaRPr b="1" sz="1100">
              <a:solidFill>
                <a:schemeClr val="dk1"/>
              </a:solidFill>
              <a:latin typeface="Times New Roman"/>
              <a:ea typeface="Times New Roman"/>
              <a:cs typeface="Times New Roman"/>
              <a:sym typeface="Times New Roman"/>
            </a:endParaRPr>
          </a:p>
          <a:p>
            <a:pPr indent="0" lvl="0" marL="0" rtl="0" algn="just">
              <a:lnSpc>
                <a:spcPct val="115000"/>
              </a:lnSpc>
              <a:spcBef>
                <a:spcPts val="900"/>
              </a:spcBef>
              <a:spcAft>
                <a:spcPts val="900"/>
              </a:spcAft>
              <a:buNone/>
            </a:pPr>
            <a:r>
              <a:t/>
            </a:r>
            <a:endParaRPr b="1" sz="1500">
              <a:solidFill>
                <a:srgbClr val="3D85C6"/>
              </a:solidFill>
              <a:latin typeface="Times New Roman"/>
              <a:ea typeface="Times New Roman"/>
              <a:cs typeface="Times New Roman"/>
              <a:sym typeface="Times New Roman"/>
            </a:endParaRPr>
          </a:p>
        </p:txBody>
      </p:sp>
      <p:sp>
        <p:nvSpPr>
          <p:cNvPr id="1027" name="Google Shape;1027;p86"/>
          <p:cNvSpPr txBox="1"/>
          <p:nvPr/>
        </p:nvSpPr>
        <p:spPr>
          <a:xfrm>
            <a:off x="8435025" y="3384800"/>
            <a:ext cx="766500" cy="90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rgbClr val="3D85C6"/>
                </a:solidFill>
                <a:latin typeface="Catamaran"/>
                <a:ea typeface="Catamaran"/>
                <a:cs typeface="Catamaran"/>
                <a:sym typeface="Catamaran"/>
              </a:rPr>
              <a:t>Our Research Area</a:t>
            </a:r>
            <a:endParaRPr b="1" sz="1000">
              <a:solidFill>
                <a:srgbClr val="3D85C6"/>
              </a:solidFill>
              <a:latin typeface="Catamaran"/>
              <a:ea typeface="Catamaran"/>
              <a:cs typeface="Catamaran"/>
              <a:sym typeface="Catamaran"/>
            </a:endParaRPr>
          </a:p>
        </p:txBody>
      </p:sp>
      <p:cxnSp>
        <p:nvCxnSpPr>
          <p:cNvPr id="1028" name="Google Shape;1028;p86"/>
          <p:cNvCxnSpPr/>
          <p:nvPr/>
        </p:nvCxnSpPr>
        <p:spPr>
          <a:xfrm>
            <a:off x="8529975" y="3129650"/>
            <a:ext cx="187200" cy="0"/>
          </a:xfrm>
          <a:prstGeom prst="straightConnector1">
            <a:avLst/>
          </a:prstGeom>
          <a:noFill/>
          <a:ln cap="flat" cmpd="sng" w="9525">
            <a:solidFill>
              <a:schemeClr val="dk2"/>
            </a:solidFill>
            <a:prstDash val="solid"/>
            <a:round/>
            <a:headEnd len="med" w="med" type="none"/>
            <a:tailEnd len="med" w="med" type="none"/>
          </a:ln>
        </p:spPr>
      </p:cxnSp>
      <p:cxnSp>
        <p:nvCxnSpPr>
          <p:cNvPr id="1029" name="Google Shape;1029;p86"/>
          <p:cNvCxnSpPr/>
          <p:nvPr/>
        </p:nvCxnSpPr>
        <p:spPr>
          <a:xfrm>
            <a:off x="8717175" y="3129650"/>
            <a:ext cx="8400" cy="297600"/>
          </a:xfrm>
          <a:prstGeom prst="straightConnector1">
            <a:avLst/>
          </a:prstGeom>
          <a:noFill/>
          <a:ln cap="flat" cmpd="sng" w="9525">
            <a:solidFill>
              <a:schemeClr val="dk2"/>
            </a:solidFill>
            <a:prstDash val="solid"/>
            <a:round/>
            <a:headEnd len="med" w="med" type="none"/>
            <a:tailEnd len="med" w="med" type="triangle"/>
          </a:ln>
        </p:spPr>
      </p:cxnSp>
      <p:sp>
        <p:nvSpPr>
          <p:cNvPr id="1030" name="Google Shape;1030;p86"/>
          <p:cNvSpPr txBox="1"/>
          <p:nvPr/>
        </p:nvSpPr>
        <p:spPr>
          <a:xfrm>
            <a:off x="1526538" y="2957500"/>
            <a:ext cx="3129000" cy="14574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t/>
            </a:r>
            <a:endParaRPr b="1" sz="1100">
              <a:solidFill>
                <a:srgbClr val="FFFFFF"/>
              </a:solidFill>
              <a:latin typeface="Times New Roman"/>
              <a:ea typeface="Times New Roman"/>
              <a:cs typeface="Times New Roman"/>
              <a:sym typeface="Times New Roman"/>
            </a:endParaRPr>
          </a:p>
          <a:p>
            <a:pPr indent="-298450" lvl="0" marL="457200" rtl="0" algn="l">
              <a:spcBef>
                <a:spcPts val="0"/>
              </a:spcBef>
              <a:spcAft>
                <a:spcPts val="0"/>
              </a:spcAft>
              <a:buClr>
                <a:srgbClr val="FFFFFF"/>
              </a:buClr>
              <a:buSzPts val="1100"/>
              <a:buFont typeface="Times New Roman"/>
              <a:buChar char="❏"/>
            </a:pPr>
            <a:r>
              <a:rPr b="1" lang="en" sz="1100">
                <a:solidFill>
                  <a:srgbClr val="FFFFFF"/>
                </a:solidFill>
                <a:latin typeface="Times New Roman"/>
                <a:ea typeface="Times New Roman"/>
                <a:cs typeface="Times New Roman"/>
                <a:sym typeface="Times New Roman"/>
              </a:rPr>
              <a:t>Radiology-Llama2: Best-in-Class Large Language Model for Radiology</a:t>
            </a:r>
            <a:endParaRPr b="1" sz="1100">
              <a:solidFill>
                <a:srgbClr val="FFFFFF"/>
              </a:solidFill>
              <a:latin typeface="Times New Roman"/>
              <a:ea typeface="Times New Roman"/>
              <a:cs typeface="Times New Roman"/>
              <a:sym typeface="Times New Roman"/>
            </a:endParaRPr>
          </a:p>
          <a:p>
            <a:pPr indent="-298450" lvl="0" marL="457200" rtl="0" algn="l">
              <a:spcBef>
                <a:spcPts val="0"/>
              </a:spcBef>
              <a:spcAft>
                <a:spcPts val="0"/>
              </a:spcAft>
              <a:buClr>
                <a:srgbClr val="FFFFFF"/>
              </a:buClr>
              <a:buSzPts val="1100"/>
              <a:buFont typeface="Times New Roman"/>
              <a:buChar char="❏"/>
            </a:pPr>
            <a:r>
              <a:rPr b="1" lang="en" sz="1100">
                <a:solidFill>
                  <a:srgbClr val="FFFFFF"/>
                </a:solidFill>
                <a:latin typeface="Times New Roman"/>
                <a:ea typeface="Times New Roman"/>
                <a:cs typeface="Times New Roman"/>
                <a:sym typeface="Times New Roman"/>
              </a:rPr>
              <a:t>R2GenGPT: Radiology Report Generation with Frozen LLMs</a:t>
            </a:r>
            <a:endParaRPr b="1" sz="1100">
              <a:solidFill>
                <a:srgbClr val="FFFFFF"/>
              </a:solidFill>
              <a:latin typeface="Times New Roman"/>
              <a:ea typeface="Times New Roman"/>
              <a:cs typeface="Times New Roman"/>
              <a:sym typeface="Times New Roman"/>
            </a:endParaRPr>
          </a:p>
        </p:txBody>
      </p:sp>
      <p:sp>
        <p:nvSpPr>
          <p:cNvPr id="1031" name="Google Shape;1031;p86"/>
          <p:cNvSpPr txBox="1"/>
          <p:nvPr/>
        </p:nvSpPr>
        <p:spPr>
          <a:xfrm>
            <a:off x="1464850" y="1266525"/>
            <a:ext cx="3294900" cy="14574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t/>
            </a:r>
            <a:endParaRPr b="1" sz="1100">
              <a:solidFill>
                <a:schemeClr val="dk1"/>
              </a:solidFill>
              <a:latin typeface="Times New Roman"/>
              <a:ea typeface="Times New Roman"/>
              <a:cs typeface="Times New Roman"/>
              <a:sym typeface="Times New Roman"/>
            </a:endParaRPr>
          </a:p>
          <a:p>
            <a:pPr indent="-298450" lvl="0" marL="457200" rtl="0" algn="l">
              <a:spcBef>
                <a:spcPts val="0"/>
              </a:spcBef>
              <a:spcAft>
                <a:spcPts val="0"/>
              </a:spcAft>
              <a:buClr>
                <a:schemeClr val="dk1"/>
              </a:buClr>
              <a:buSzPts val="1100"/>
              <a:buFont typeface="Times New Roman"/>
              <a:buChar char="❏"/>
            </a:pPr>
            <a:r>
              <a:rPr b="1" lang="en" sz="1100">
                <a:solidFill>
                  <a:schemeClr val="dk1"/>
                </a:solidFill>
                <a:latin typeface="Times New Roman"/>
                <a:ea typeface="Times New Roman"/>
                <a:cs typeface="Times New Roman"/>
                <a:sym typeface="Times New Roman"/>
              </a:rPr>
              <a:t>Generalization in Healthcare AI: Evaluation of a Clinical Large Language Model</a:t>
            </a:r>
            <a:endParaRPr b="1" sz="1100">
              <a:solidFill>
                <a:schemeClr val="dk1"/>
              </a:solidFill>
              <a:latin typeface="Times New Roman"/>
              <a:ea typeface="Times New Roman"/>
              <a:cs typeface="Times New Roman"/>
              <a:sym typeface="Times New Roman"/>
            </a:endParaRPr>
          </a:p>
          <a:p>
            <a:pPr indent="-298450" lvl="0" marL="457200" rtl="0" algn="l">
              <a:spcBef>
                <a:spcPts val="0"/>
              </a:spcBef>
              <a:spcAft>
                <a:spcPts val="0"/>
              </a:spcAft>
              <a:buClr>
                <a:schemeClr val="dk1"/>
              </a:buClr>
              <a:buSzPts val="1100"/>
              <a:buFont typeface="Times New Roman"/>
              <a:buChar char="❏"/>
            </a:pPr>
            <a:r>
              <a:rPr b="1" lang="en" sz="1100">
                <a:solidFill>
                  <a:schemeClr val="dk1"/>
                </a:solidFill>
                <a:latin typeface="Times New Roman"/>
                <a:ea typeface="Times New Roman"/>
                <a:cs typeface="Times New Roman"/>
                <a:sym typeface="Times New Roman"/>
              </a:rPr>
              <a:t>InMD-X: Large Language Models for Internal Medicine Doctors</a:t>
            </a:r>
            <a:endParaRPr b="1" sz="1100">
              <a:solidFill>
                <a:schemeClr val="dk1"/>
              </a:solidFill>
              <a:latin typeface="Times New Roman"/>
              <a:ea typeface="Times New Roman"/>
              <a:cs typeface="Times New Roman"/>
              <a:sym typeface="Times New Roman"/>
            </a:endParaRPr>
          </a:p>
          <a:p>
            <a:pPr indent="0" lvl="0" marL="457200" rtl="0" algn="l">
              <a:spcBef>
                <a:spcPts val="0"/>
              </a:spcBef>
              <a:spcAft>
                <a:spcPts val="0"/>
              </a:spcAft>
              <a:buNone/>
            </a:pPr>
            <a:r>
              <a:t/>
            </a:r>
            <a:endParaRPr b="1" sz="1100">
              <a:solidFill>
                <a:schemeClr val="dk1"/>
              </a:solidFill>
              <a:latin typeface="Times New Roman"/>
              <a:ea typeface="Times New Roman"/>
              <a:cs typeface="Times New Roman"/>
              <a:sym typeface="Times New Roman"/>
            </a:endParaRPr>
          </a:p>
        </p:txBody>
      </p:sp>
      <p:sp>
        <p:nvSpPr>
          <p:cNvPr id="1032" name="Google Shape;1032;p86"/>
          <p:cNvSpPr txBox="1"/>
          <p:nvPr/>
        </p:nvSpPr>
        <p:spPr>
          <a:xfrm>
            <a:off x="5093463" y="1198225"/>
            <a:ext cx="3129000" cy="14574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t/>
            </a:r>
            <a:endParaRPr b="1" sz="1100">
              <a:solidFill>
                <a:srgbClr val="FFFFFF"/>
              </a:solidFill>
              <a:latin typeface="Times New Roman"/>
              <a:ea typeface="Times New Roman"/>
              <a:cs typeface="Times New Roman"/>
              <a:sym typeface="Times New Roman"/>
            </a:endParaRPr>
          </a:p>
          <a:p>
            <a:pPr indent="-298450" lvl="0" marL="457200" rtl="0" algn="l">
              <a:spcBef>
                <a:spcPts val="0"/>
              </a:spcBef>
              <a:spcAft>
                <a:spcPts val="0"/>
              </a:spcAft>
              <a:buClr>
                <a:srgbClr val="FFFFFF"/>
              </a:buClr>
              <a:buSzPts val="1100"/>
              <a:buFont typeface="Times New Roman"/>
              <a:buChar char="❏"/>
            </a:pPr>
            <a:r>
              <a:rPr b="1" lang="en" sz="1100">
                <a:solidFill>
                  <a:srgbClr val="FFFFFF"/>
                </a:solidFill>
                <a:latin typeface="Times New Roman"/>
                <a:ea typeface="Times New Roman"/>
                <a:cs typeface="Times New Roman"/>
                <a:sym typeface="Times New Roman"/>
              </a:rPr>
              <a:t>GP-VLS: A general-purpose vision language model for surgery</a:t>
            </a:r>
            <a:endParaRPr b="1" sz="1100">
              <a:solidFill>
                <a:srgbClr val="FFFFFF"/>
              </a:solidFill>
              <a:latin typeface="Times New Roman"/>
              <a:ea typeface="Times New Roman"/>
              <a:cs typeface="Times New Roman"/>
              <a:sym typeface="Times New Roman"/>
            </a:endParaRPr>
          </a:p>
          <a:p>
            <a:pPr indent="-298450" lvl="0" marL="457200" rtl="0" algn="l">
              <a:spcBef>
                <a:spcPts val="0"/>
              </a:spcBef>
              <a:spcAft>
                <a:spcPts val="0"/>
              </a:spcAft>
              <a:buClr>
                <a:srgbClr val="FFFFFF"/>
              </a:buClr>
              <a:buSzPts val="1100"/>
              <a:buFont typeface="Times New Roman"/>
              <a:buChar char="❏"/>
            </a:pPr>
            <a:r>
              <a:rPr b="1" lang="en" sz="1100">
                <a:solidFill>
                  <a:srgbClr val="FFFFFF"/>
                </a:solidFill>
                <a:latin typeface="Times New Roman"/>
                <a:ea typeface="Times New Roman"/>
                <a:cs typeface="Times New Roman"/>
                <a:sym typeface="Times New Roman"/>
              </a:rPr>
              <a:t>PA-LLaVA: A human pathology specialized large language vision assistant</a:t>
            </a:r>
            <a:endParaRPr b="1" sz="1100">
              <a:solidFill>
                <a:srgbClr val="FFFFFF"/>
              </a:solidFill>
              <a:latin typeface="Times New Roman"/>
              <a:ea typeface="Times New Roman"/>
              <a:cs typeface="Times New Roman"/>
              <a:sym typeface="Times New Roman"/>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6" name="Shape 1036"/>
        <p:cNvGrpSpPr/>
        <p:nvPr/>
      </p:nvGrpSpPr>
      <p:grpSpPr>
        <a:xfrm>
          <a:off x="0" y="0"/>
          <a:ext cx="0" cy="0"/>
          <a:chOff x="0" y="0"/>
          <a:chExt cx="0" cy="0"/>
        </a:xfrm>
      </p:grpSpPr>
      <p:sp>
        <p:nvSpPr>
          <p:cNvPr id="1037" name="Google Shape;1037;p87"/>
          <p:cNvSpPr txBox="1"/>
          <p:nvPr>
            <p:ph idx="4" type="ctrTitle"/>
          </p:nvPr>
        </p:nvSpPr>
        <p:spPr>
          <a:xfrm>
            <a:off x="125762" y="214320"/>
            <a:ext cx="2913300" cy="487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DATA OVERVIEW</a:t>
            </a:r>
            <a:endParaRPr/>
          </a:p>
        </p:txBody>
      </p:sp>
      <p:sp>
        <p:nvSpPr>
          <p:cNvPr id="1038" name="Google Shape;1038;p87"/>
          <p:cNvSpPr txBox="1"/>
          <p:nvPr/>
        </p:nvSpPr>
        <p:spPr>
          <a:xfrm>
            <a:off x="1519875" y="2037150"/>
            <a:ext cx="6658500" cy="106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chemeClr val="dk1"/>
                </a:solidFill>
                <a:latin typeface="Catamaran"/>
                <a:ea typeface="Catamaran"/>
                <a:cs typeface="Catamaran"/>
                <a:sym typeface="Catamaran"/>
              </a:rPr>
              <a:t>Data Source : I</a:t>
            </a:r>
            <a:r>
              <a:rPr b="1" lang="en" sz="1200">
                <a:solidFill>
                  <a:schemeClr val="dk1"/>
                </a:solidFill>
                <a:highlight>
                  <a:srgbClr val="FFFFFF"/>
                </a:highlight>
                <a:latin typeface="Catamaran"/>
                <a:ea typeface="Catamaran"/>
                <a:cs typeface="Catamaran"/>
                <a:sym typeface="Catamaran"/>
              </a:rPr>
              <a:t>ndiana Network for Patient Care</a:t>
            </a:r>
            <a:endParaRPr b="1" sz="1200">
              <a:solidFill>
                <a:schemeClr val="dk1"/>
              </a:solidFill>
              <a:highlight>
                <a:srgbClr val="FFFFFF"/>
              </a:highlight>
              <a:latin typeface="Catamaran"/>
              <a:ea typeface="Catamaran"/>
              <a:cs typeface="Catamaran"/>
              <a:sym typeface="Catamaran"/>
            </a:endParaRPr>
          </a:p>
          <a:p>
            <a:pPr indent="0" lvl="0" marL="0" rtl="0" algn="l">
              <a:spcBef>
                <a:spcPts val="0"/>
              </a:spcBef>
              <a:spcAft>
                <a:spcPts val="0"/>
              </a:spcAft>
              <a:buNone/>
            </a:pPr>
            <a:r>
              <a:t/>
            </a:r>
            <a:endParaRPr b="1" sz="1200">
              <a:solidFill>
                <a:schemeClr val="dk1"/>
              </a:solidFill>
              <a:highlight>
                <a:srgbClr val="FFFFFF"/>
              </a:highlight>
              <a:latin typeface="Catamaran"/>
              <a:ea typeface="Catamaran"/>
              <a:cs typeface="Catamaran"/>
              <a:sym typeface="Catamaran"/>
            </a:endParaRPr>
          </a:p>
          <a:p>
            <a:pPr indent="0" lvl="0" marL="0" rtl="0" algn="l">
              <a:spcBef>
                <a:spcPts val="0"/>
              </a:spcBef>
              <a:spcAft>
                <a:spcPts val="0"/>
              </a:spcAft>
              <a:buNone/>
            </a:pPr>
            <a:r>
              <a:rPr b="1" lang="en" sz="1200">
                <a:solidFill>
                  <a:schemeClr val="dk1"/>
                </a:solidFill>
                <a:highlight>
                  <a:srgbClr val="FFFFFF"/>
                </a:highlight>
                <a:latin typeface="Catamaran"/>
                <a:ea typeface="Catamaran"/>
                <a:cs typeface="Catamaran"/>
                <a:sym typeface="Catamaran"/>
              </a:rPr>
              <a:t>Data Description:  3996 radiology reports and 6561 associated images of Chest X-Rays.</a:t>
            </a:r>
            <a:endParaRPr b="1" sz="1200">
              <a:solidFill>
                <a:schemeClr val="dk1"/>
              </a:solidFill>
              <a:highlight>
                <a:srgbClr val="FFFFFF"/>
              </a:highlight>
              <a:latin typeface="Catamaran"/>
              <a:ea typeface="Catamaran"/>
              <a:cs typeface="Catamaran"/>
              <a:sym typeface="Catamaran"/>
            </a:endParaRPr>
          </a:p>
          <a:p>
            <a:pPr indent="0" lvl="0" marL="0" rtl="0" algn="l">
              <a:spcBef>
                <a:spcPts val="0"/>
              </a:spcBef>
              <a:spcAft>
                <a:spcPts val="0"/>
              </a:spcAft>
              <a:buNone/>
            </a:pPr>
            <a:r>
              <a:t/>
            </a:r>
            <a:endParaRPr b="1" sz="1200">
              <a:solidFill>
                <a:schemeClr val="dk1"/>
              </a:solidFill>
              <a:highlight>
                <a:srgbClr val="FFFFFF"/>
              </a:highlight>
              <a:latin typeface="Catamaran"/>
              <a:ea typeface="Catamaran"/>
              <a:cs typeface="Catamaran"/>
              <a:sym typeface="Catamaran"/>
            </a:endParaRPr>
          </a:p>
          <a:p>
            <a:pPr indent="0" lvl="0" marL="0" rtl="0" algn="l">
              <a:lnSpc>
                <a:spcPct val="90000"/>
              </a:lnSpc>
              <a:spcBef>
                <a:spcPts val="0"/>
              </a:spcBef>
              <a:spcAft>
                <a:spcPts val="0"/>
              </a:spcAft>
              <a:buNone/>
            </a:pPr>
            <a:r>
              <a:rPr b="1" lang="en">
                <a:solidFill>
                  <a:schemeClr val="dk1"/>
                </a:solidFill>
                <a:latin typeface="Catamaran"/>
                <a:ea typeface="Catamaran"/>
                <a:cs typeface="Catamaran"/>
                <a:sym typeface="Catamaran"/>
              </a:rPr>
              <a:t>Source Link : </a:t>
            </a:r>
            <a:r>
              <a:rPr b="1" i="1" lang="en" u="sng">
                <a:solidFill>
                  <a:schemeClr val="dk1"/>
                </a:solidFill>
                <a:latin typeface="Catamaran"/>
                <a:ea typeface="Catamaran"/>
                <a:cs typeface="Catamaran"/>
                <a:sym typeface="Catamaran"/>
                <a:hlinkClick r:id="rId3">
                  <a:extLst>
                    <a:ext uri="{A12FA001-AC4F-418D-AE19-62706E023703}">
                      <ahyp:hlinkClr val="tx"/>
                    </a:ext>
                  </a:extLst>
                </a:hlinkClick>
              </a:rPr>
              <a:t>https://openi.nlm.nih.gov/imgs/collections/NLMCXR_reports.tgz</a:t>
            </a:r>
            <a:r>
              <a:rPr b="1" i="1" lang="en">
                <a:solidFill>
                  <a:schemeClr val="dk1"/>
                </a:solidFill>
                <a:latin typeface="Catamaran"/>
                <a:ea typeface="Catamaran"/>
                <a:cs typeface="Catamaran"/>
                <a:sym typeface="Catamaran"/>
              </a:rPr>
              <a:t> </a:t>
            </a:r>
            <a:endParaRPr b="1" i="1">
              <a:solidFill>
                <a:schemeClr val="dk1"/>
              </a:solidFill>
              <a:latin typeface="Catamaran"/>
              <a:ea typeface="Catamaran"/>
              <a:cs typeface="Catamaran"/>
              <a:sym typeface="Catamaran"/>
            </a:endParaRPr>
          </a:p>
          <a:p>
            <a:pPr indent="0" lvl="0" marL="0" rtl="0" algn="l">
              <a:spcBef>
                <a:spcPts val="0"/>
              </a:spcBef>
              <a:spcAft>
                <a:spcPts val="0"/>
              </a:spcAft>
              <a:buNone/>
            </a:pPr>
            <a:r>
              <a:t/>
            </a:r>
            <a:endParaRPr b="1" sz="1200">
              <a:solidFill>
                <a:schemeClr val="dk1"/>
              </a:solidFill>
              <a:highlight>
                <a:srgbClr val="FFFFFF"/>
              </a:highlight>
              <a:latin typeface="Roboto"/>
              <a:ea typeface="Roboto"/>
              <a:cs typeface="Roboto"/>
              <a:sym typeface="Roboto"/>
            </a:endParaRPr>
          </a:p>
        </p:txBody>
      </p:sp>
      <p:sp>
        <p:nvSpPr>
          <p:cNvPr id="1039" name="Google Shape;1039;p87"/>
          <p:cNvSpPr/>
          <p:nvPr/>
        </p:nvSpPr>
        <p:spPr>
          <a:xfrm>
            <a:off x="0" y="0"/>
            <a:ext cx="9144000" cy="908700"/>
          </a:xfrm>
          <a:prstGeom prst="rect">
            <a:avLst/>
          </a:prstGeom>
          <a:solidFill>
            <a:srgbClr val="E8E9E9"/>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i="1">
              <a:solidFill>
                <a:schemeClr val="accent4"/>
              </a:solidFill>
              <a:latin typeface="Livvic Medium"/>
              <a:ea typeface="Livvic Medium"/>
              <a:cs typeface="Livvic Medium"/>
              <a:sym typeface="Livvic Medium"/>
            </a:endParaRPr>
          </a:p>
          <a:p>
            <a:pPr indent="0" lvl="0" marL="0" rtl="0" algn="l">
              <a:spcBef>
                <a:spcPts val="0"/>
              </a:spcBef>
              <a:spcAft>
                <a:spcPts val="0"/>
              </a:spcAft>
              <a:buNone/>
            </a:pPr>
            <a:r>
              <a:rPr i="1" lang="en">
                <a:solidFill>
                  <a:schemeClr val="accent4"/>
                </a:solidFill>
                <a:latin typeface="Livvic Medium"/>
                <a:ea typeface="Livvic Medium"/>
                <a:cs typeface="Livvic Medium"/>
                <a:sym typeface="Livvic Medium"/>
              </a:rPr>
              <a:t>The Data comprising </a:t>
            </a:r>
            <a:r>
              <a:rPr b="1" i="1" lang="en">
                <a:solidFill>
                  <a:schemeClr val="accent4"/>
                </a:solidFill>
                <a:latin typeface="Livvic"/>
                <a:ea typeface="Livvic"/>
                <a:cs typeface="Livvic"/>
                <a:sym typeface="Livvic"/>
              </a:rPr>
              <a:t>3996 radiology reports and 6561 associated images of Chest X-Rays</a:t>
            </a:r>
            <a:r>
              <a:rPr i="1" lang="en">
                <a:solidFill>
                  <a:schemeClr val="accent4"/>
                </a:solidFill>
                <a:latin typeface="Livvic Medium"/>
                <a:ea typeface="Livvic Medium"/>
                <a:cs typeface="Livvic Medium"/>
                <a:sym typeface="Livvic Medium"/>
              </a:rPr>
              <a:t> is sourced from the </a:t>
            </a:r>
            <a:r>
              <a:rPr b="1" i="1" lang="en">
                <a:solidFill>
                  <a:schemeClr val="accent4"/>
                </a:solidFill>
                <a:latin typeface="Livvic"/>
                <a:ea typeface="Livvic"/>
                <a:cs typeface="Livvic"/>
                <a:sym typeface="Livvic"/>
              </a:rPr>
              <a:t>Indiana Network for Patient Care</a:t>
            </a:r>
            <a:r>
              <a:rPr i="1" lang="en">
                <a:solidFill>
                  <a:schemeClr val="accent4"/>
                </a:solidFill>
                <a:latin typeface="Livvic Medium"/>
                <a:ea typeface="Livvic Medium"/>
                <a:cs typeface="Livvic Medium"/>
                <a:sym typeface="Livvic Medium"/>
              </a:rPr>
              <a:t>.</a:t>
            </a:r>
            <a:endParaRPr b="1" i="1">
              <a:solidFill>
                <a:schemeClr val="accent4"/>
              </a:solidFill>
              <a:latin typeface="Livvic"/>
              <a:ea typeface="Livvic"/>
              <a:cs typeface="Livvic"/>
              <a:sym typeface="Livvic"/>
            </a:endParaRPr>
          </a:p>
          <a:p>
            <a:pPr indent="0" lvl="0" marL="0" rtl="0" algn="l">
              <a:spcBef>
                <a:spcPts val="0"/>
              </a:spcBef>
              <a:spcAft>
                <a:spcPts val="0"/>
              </a:spcAft>
              <a:buNone/>
            </a:pPr>
            <a:r>
              <a:t/>
            </a:r>
            <a:endParaRPr i="1">
              <a:solidFill>
                <a:schemeClr val="accent4"/>
              </a:solidFill>
              <a:latin typeface="Livvic Medium"/>
              <a:ea typeface="Livvic Medium"/>
              <a:cs typeface="Livvic Medium"/>
              <a:sym typeface="Livvic Medium"/>
            </a:endParaRPr>
          </a:p>
          <a:p>
            <a:pPr indent="0" lvl="0" marL="0" rtl="0" algn="l">
              <a:spcBef>
                <a:spcPts val="0"/>
              </a:spcBef>
              <a:spcAft>
                <a:spcPts val="0"/>
              </a:spcAft>
              <a:buNone/>
            </a:pPr>
            <a:r>
              <a:t/>
            </a:r>
            <a:endParaRPr b="1" i="1">
              <a:solidFill>
                <a:srgbClr val="666666"/>
              </a:solidFill>
              <a:latin typeface="Livvic"/>
              <a:ea typeface="Livvic"/>
              <a:cs typeface="Livvic"/>
              <a:sym typeface="Livvic"/>
            </a:endParaRPr>
          </a:p>
        </p:txBody>
      </p:sp>
      <p:sp>
        <p:nvSpPr>
          <p:cNvPr id="1040" name="Google Shape;1040;p87"/>
          <p:cNvSpPr txBox="1"/>
          <p:nvPr/>
        </p:nvSpPr>
        <p:spPr>
          <a:xfrm>
            <a:off x="82400" y="3694275"/>
            <a:ext cx="3000000" cy="6480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1200"/>
              </a:spcBef>
              <a:spcAft>
                <a:spcPts val="1200"/>
              </a:spcAft>
              <a:buNone/>
            </a:pPr>
            <a:r>
              <a:rPr b="1" i="1" lang="en">
                <a:solidFill>
                  <a:schemeClr val="accent4"/>
                </a:solidFill>
                <a:latin typeface="Livvic"/>
                <a:ea typeface="Livvic"/>
                <a:cs typeface="Livvic"/>
                <a:sym typeface="Livvic"/>
              </a:rPr>
              <a:t>1486 Reports with XXXX, 3735 sentences with XXXX</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4" name="Shape 1044"/>
        <p:cNvGrpSpPr/>
        <p:nvPr/>
      </p:nvGrpSpPr>
      <p:grpSpPr>
        <a:xfrm>
          <a:off x="0" y="0"/>
          <a:ext cx="0" cy="0"/>
          <a:chOff x="0" y="0"/>
          <a:chExt cx="0" cy="0"/>
        </a:xfrm>
      </p:grpSpPr>
      <p:sp>
        <p:nvSpPr>
          <p:cNvPr id="1045" name="Google Shape;1045;p88"/>
          <p:cNvSpPr txBox="1"/>
          <p:nvPr>
            <p:ph idx="1" type="body"/>
          </p:nvPr>
        </p:nvSpPr>
        <p:spPr>
          <a:xfrm>
            <a:off x="5057775" y="1183250"/>
            <a:ext cx="3677400" cy="14760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en"/>
              <a:t>QLoRA is a technique used for fine-tuning deep neural networks, making </a:t>
            </a:r>
            <a:r>
              <a:rPr b="1" lang="en">
                <a:latin typeface="Catamaran"/>
                <a:ea typeface="Catamaran"/>
                <a:cs typeface="Catamaran"/>
                <a:sym typeface="Catamaran"/>
              </a:rPr>
              <a:t>training faster</a:t>
            </a:r>
            <a:r>
              <a:rPr lang="en"/>
              <a:t> and more efficient </a:t>
            </a:r>
            <a:r>
              <a:rPr b="1" lang="en">
                <a:latin typeface="Catamaran"/>
                <a:ea typeface="Catamaran"/>
                <a:cs typeface="Catamaran"/>
                <a:sym typeface="Catamaran"/>
              </a:rPr>
              <a:t>in situations with limited computational resources</a:t>
            </a:r>
            <a:r>
              <a:rPr lang="en"/>
              <a:t>.</a:t>
            </a:r>
            <a:endParaRPr/>
          </a:p>
          <a:p>
            <a:pPr indent="-304800" lvl="0" marL="457200" rtl="0" algn="l">
              <a:spcBef>
                <a:spcPts val="0"/>
              </a:spcBef>
              <a:spcAft>
                <a:spcPts val="0"/>
              </a:spcAft>
              <a:buSzPts val="1200"/>
              <a:buChar char="❏"/>
            </a:pPr>
            <a:r>
              <a:rPr lang="en"/>
              <a:t>QLoRA can be explained by breaking it down into two parts:-</a:t>
            </a:r>
            <a:endParaRPr/>
          </a:p>
          <a:p>
            <a:pPr indent="-285750" lvl="1" marL="914400" rtl="0" algn="l">
              <a:spcBef>
                <a:spcPts val="0"/>
              </a:spcBef>
              <a:spcAft>
                <a:spcPts val="0"/>
              </a:spcAft>
              <a:buSzPts val="900"/>
              <a:buChar char="❏"/>
            </a:pPr>
            <a:r>
              <a:rPr b="1" lang="en">
                <a:latin typeface="Catamaran"/>
                <a:ea typeface="Catamaran"/>
                <a:cs typeface="Catamaran"/>
                <a:sym typeface="Catamaran"/>
              </a:rPr>
              <a:t>Quantization</a:t>
            </a:r>
            <a:r>
              <a:rPr lang="en"/>
              <a:t>:- This technique decreases the model’s precision to decrease the size it holds in the memory and the speed of processing</a:t>
            </a:r>
            <a:endParaRPr/>
          </a:p>
          <a:p>
            <a:pPr indent="-285750" lvl="1" marL="914400" rtl="0" algn="l">
              <a:spcBef>
                <a:spcPts val="0"/>
              </a:spcBef>
              <a:spcAft>
                <a:spcPts val="0"/>
              </a:spcAft>
              <a:buSzPts val="900"/>
              <a:buFont typeface="Catamaran"/>
              <a:buChar char="❏"/>
            </a:pPr>
            <a:r>
              <a:rPr b="1" lang="en">
                <a:latin typeface="Catamaran"/>
                <a:ea typeface="Catamaran"/>
                <a:cs typeface="Catamaran"/>
                <a:sym typeface="Catamaran"/>
              </a:rPr>
              <a:t>Low Ranking Adapters</a:t>
            </a:r>
            <a:r>
              <a:rPr lang="en"/>
              <a:t>:- This technique decreases the computation size by decreasing the order of the matrices which are used to issue updates to the model weights.</a:t>
            </a:r>
            <a:endParaRPr/>
          </a:p>
        </p:txBody>
      </p:sp>
      <p:sp>
        <p:nvSpPr>
          <p:cNvPr id="1046" name="Google Shape;1046;p88"/>
          <p:cNvSpPr txBox="1"/>
          <p:nvPr>
            <p:ph idx="2" type="subTitle"/>
          </p:nvPr>
        </p:nvSpPr>
        <p:spPr>
          <a:xfrm>
            <a:off x="120025" y="171225"/>
            <a:ext cx="7114800" cy="96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400">
                <a:latin typeface="Livvic"/>
                <a:ea typeface="Livvic"/>
                <a:cs typeface="Livvic"/>
                <a:sym typeface="Livvic"/>
              </a:rPr>
              <a:t>QLoRA :QUANTIZED LOW-RANK ADAPTATION </a:t>
            </a:r>
            <a:endParaRPr/>
          </a:p>
        </p:txBody>
      </p:sp>
      <p:pic>
        <p:nvPicPr>
          <p:cNvPr id="1047" name="Google Shape;1047;p88"/>
          <p:cNvPicPr preferRelativeResize="0"/>
          <p:nvPr/>
        </p:nvPicPr>
        <p:blipFill>
          <a:blip r:embed="rId3">
            <a:alphaModFix/>
          </a:blip>
          <a:stretch>
            <a:fillRect/>
          </a:stretch>
        </p:blipFill>
        <p:spPr>
          <a:xfrm>
            <a:off x="120025" y="1359625"/>
            <a:ext cx="5092674" cy="2849476"/>
          </a:xfrm>
          <a:prstGeom prst="rect">
            <a:avLst/>
          </a:prstGeom>
          <a:noFill/>
          <a:ln>
            <a:noFill/>
          </a:ln>
        </p:spPr>
      </p:pic>
      <p:sp>
        <p:nvSpPr>
          <p:cNvPr id="1048" name="Google Shape;1048;p88"/>
          <p:cNvSpPr txBox="1"/>
          <p:nvPr/>
        </p:nvSpPr>
        <p:spPr>
          <a:xfrm>
            <a:off x="3531875" y="522925"/>
            <a:ext cx="4937700" cy="57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latin typeface="Catamaran Light"/>
              <a:ea typeface="Catamaran Light"/>
              <a:cs typeface="Catamaran Light"/>
              <a:sym typeface="Catamaran Light"/>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2" name="Shape 1052"/>
        <p:cNvGrpSpPr/>
        <p:nvPr/>
      </p:nvGrpSpPr>
      <p:grpSpPr>
        <a:xfrm>
          <a:off x="0" y="0"/>
          <a:ext cx="0" cy="0"/>
          <a:chOff x="0" y="0"/>
          <a:chExt cx="0" cy="0"/>
        </a:xfrm>
      </p:grpSpPr>
      <p:sp>
        <p:nvSpPr>
          <p:cNvPr id="1053" name="Google Shape;1053;p89"/>
          <p:cNvSpPr txBox="1"/>
          <p:nvPr/>
        </p:nvSpPr>
        <p:spPr>
          <a:xfrm>
            <a:off x="558850" y="1191300"/>
            <a:ext cx="3041700" cy="32835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Clr>
                <a:schemeClr val="dk1"/>
              </a:buClr>
              <a:buSzPts val="1200"/>
              <a:buFont typeface="Catamaran Light"/>
              <a:buChar char="❏"/>
            </a:pPr>
            <a:r>
              <a:rPr lang="en" sz="1200">
                <a:solidFill>
                  <a:schemeClr val="dk1"/>
                </a:solidFill>
                <a:latin typeface="Catamaran Light"/>
                <a:ea typeface="Catamaran Light"/>
                <a:cs typeface="Catamaran Light"/>
                <a:sym typeface="Catamaran Light"/>
              </a:rPr>
              <a:t>The VLM was fine-tuned using QLoRA, enabling us to selectively fine-tune sections, </a:t>
            </a:r>
            <a:r>
              <a:rPr b="1" lang="en" sz="1200">
                <a:solidFill>
                  <a:schemeClr val="dk1"/>
                </a:solidFill>
                <a:latin typeface="Catamaran"/>
                <a:ea typeface="Catamaran"/>
                <a:cs typeface="Catamaran"/>
                <a:sym typeface="Catamaran"/>
              </a:rPr>
              <a:t>optimizing resource utilization</a:t>
            </a:r>
            <a:r>
              <a:rPr lang="en" sz="1200">
                <a:solidFill>
                  <a:schemeClr val="dk1"/>
                </a:solidFill>
                <a:latin typeface="Catamaran Light"/>
                <a:ea typeface="Catamaran Light"/>
                <a:cs typeface="Catamaran Light"/>
                <a:sym typeface="Catamaran Light"/>
              </a:rPr>
              <a:t> while maintaining overall performance.</a:t>
            </a:r>
            <a:br>
              <a:rPr lang="en" sz="1200">
                <a:solidFill>
                  <a:schemeClr val="dk1"/>
                </a:solidFill>
                <a:latin typeface="Catamaran Light"/>
                <a:ea typeface="Catamaran Light"/>
                <a:cs typeface="Catamaran Light"/>
                <a:sym typeface="Catamaran Light"/>
              </a:rPr>
            </a:br>
            <a:endParaRPr sz="1200">
              <a:solidFill>
                <a:schemeClr val="dk1"/>
              </a:solidFill>
              <a:latin typeface="Catamaran Light"/>
              <a:ea typeface="Catamaran Light"/>
              <a:cs typeface="Catamaran Light"/>
              <a:sym typeface="Catamaran Light"/>
            </a:endParaRPr>
          </a:p>
          <a:p>
            <a:pPr indent="-304800" lvl="0" marL="457200" rtl="0" algn="l">
              <a:spcBef>
                <a:spcPts val="0"/>
              </a:spcBef>
              <a:spcAft>
                <a:spcPts val="0"/>
              </a:spcAft>
              <a:buClr>
                <a:schemeClr val="dk1"/>
              </a:buClr>
              <a:buSzPts val="1200"/>
              <a:buFont typeface="Catamaran Light"/>
              <a:buChar char="❏"/>
            </a:pPr>
            <a:r>
              <a:rPr lang="en" sz="1200">
                <a:solidFill>
                  <a:schemeClr val="dk1"/>
                </a:solidFill>
                <a:latin typeface="Catamaran Light"/>
                <a:ea typeface="Catamaran Light"/>
                <a:cs typeface="Catamaran Light"/>
                <a:sym typeface="Catamaran Light"/>
              </a:rPr>
              <a:t>We chose to tune the following components:</a:t>
            </a:r>
            <a:br>
              <a:rPr lang="en" sz="1200">
                <a:solidFill>
                  <a:schemeClr val="dk1"/>
                </a:solidFill>
                <a:latin typeface="Catamaran Light"/>
                <a:ea typeface="Catamaran Light"/>
                <a:cs typeface="Catamaran Light"/>
                <a:sym typeface="Catamaran Light"/>
              </a:rPr>
            </a:br>
            <a:endParaRPr sz="1200">
              <a:solidFill>
                <a:schemeClr val="dk1"/>
              </a:solidFill>
              <a:latin typeface="Catamaran Light"/>
              <a:ea typeface="Catamaran Light"/>
              <a:cs typeface="Catamaran Light"/>
              <a:sym typeface="Catamaran Light"/>
            </a:endParaRPr>
          </a:p>
          <a:p>
            <a:pPr indent="-279400" lvl="1" marL="914400" rtl="0" algn="l">
              <a:spcBef>
                <a:spcPts val="0"/>
              </a:spcBef>
              <a:spcAft>
                <a:spcPts val="0"/>
              </a:spcAft>
              <a:buClr>
                <a:schemeClr val="dk1"/>
              </a:buClr>
              <a:buSzPts val="800"/>
              <a:buFont typeface="Catamaran Light"/>
              <a:buChar char="❏"/>
            </a:pPr>
            <a:r>
              <a:rPr b="1" lang="en" sz="1200">
                <a:solidFill>
                  <a:schemeClr val="dk1"/>
                </a:solidFill>
                <a:latin typeface="Catamaran"/>
                <a:ea typeface="Catamaran"/>
                <a:cs typeface="Catamaran"/>
                <a:sym typeface="Catamaran"/>
              </a:rPr>
              <a:t>Visual Attention Layer</a:t>
            </a:r>
            <a:r>
              <a:rPr lang="en" sz="1200">
                <a:solidFill>
                  <a:schemeClr val="dk1"/>
                </a:solidFill>
                <a:latin typeface="Catamaran Light"/>
                <a:ea typeface="Catamaran Light"/>
                <a:cs typeface="Catamaran Light"/>
                <a:sym typeface="Catamaran Light"/>
              </a:rPr>
              <a:t>:</a:t>
            </a:r>
            <a:br>
              <a:rPr lang="en" sz="1200">
                <a:solidFill>
                  <a:schemeClr val="dk1"/>
                </a:solidFill>
                <a:latin typeface="Catamaran Light"/>
                <a:ea typeface="Catamaran Light"/>
                <a:cs typeface="Catamaran Light"/>
                <a:sym typeface="Catamaran Light"/>
              </a:rPr>
            </a:br>
            <a:r>
              <a:rPr lang="en" sz="1200">
                <a:solidFill>
                  <a:schemeClr val="dk1"/>
                </a:solidFill>
                <a:latin typeface="Catamaran Light"/>
                <a:ea typeface="Catamaran Light"/>
                <a:cs typeface="Catamaran Light"/>
                <a:sym typeface="Catamaran Light"/>
              </a:rPr>
              <a:t>This Layer conducts attention over the image and creates understanding of the Input</a:t>
            </a:r>
            <a:br>
              <a:rPr lang="en" sz="1200">
                <a:solidFill>
                  <a:schemeClr val="dk1"/>
                </a:solidFill>
                <a:latin typeface="Catamaran Light"/>
                <a:ea typeface="Catamaran Light"/>
                <a:cs typeface="Catamaran Light"/>
                <a:sym typeface="Catamaran Light"/>
              </a:rPr>
            </a:br>
            <a:endParaRPr sz="1200">
              <a:solidFill>
                <a:schemeClr val="dk1"/>
              </a:solidFill>
              <a:latin typeface="Catamaran Light"/>
              <a:ea typeface="Catamaran Light"/>
              <a:cs typeface="Catamaran Light"/>
              <a:sym typeface="Catamaran Light"/>
            </a:endParaRPr>
          </a:p>
          <a:p>
            <a:pPr indent="-279400" lvl="1" marL="914400" rtl="0" algn="l">
              <a:spcBef>
                <a:spcPts val="0"/>
              </a:spcBef>
              <a:spcAft>
                <a:spcPts val="0"/>
              </a:spcAft>
              <a:buClr>
                <a:schemeClr val="dk1"/>
              </a:buClr>
              <a:buSzPts val="800"/>
              <a:buFont typeface="Catamaran"/>
              <a:buChar char="❏"/>
            </a:pPr>
            <a:r>
              <a:rPr b="1" lang="en" sz="1200">
                <a:solidFill>
                  <a:schemeClr val="dk1"/>
                </a:solidFill>
                <a:latin typeface="Catamaran"/>
                <a:ea typeface="Catamaran"/>
                <a:cs typeface="Catamaran"/>
                <a:sym typeface="Catamaran"/>
              </a:rPr>
              <a:t>Dense Layer</a:t>
            </a:r>
            <a:r>
              <a:rPr lang="en" sz="1200">
                <a:solidFill>
                  <a:schemeClr val="dk1"/>
                </a:solidFill>
                <a:latin typeface="Catamaran Light"/>
                <a:ea typeface="Catamaran Light"/>
                <a:cs typeface="Catamaran Light"/>
                <a:sym typeface="Catamaran Light"/>
              </a:rPr>
              <a:t>: </a:t>
            </a:r>
            <a:br>
              <a:rPr lang="en" sz="1200">
                <a:solidFill>
                  <a:schemeClr val="dk1"/>
                </a:solidFill>
                <a:latin typeface="Catamaran Light"/>
                <a:ea typeface="Catamaran Light"/>
                <a:cs typeface="Catamaran Light"/>
                <a:sym typeface="Catamaran Light"/>
              </a:rPr>
            </a:br>
            <a:r>
              <a:rPr lang="en" sz="1200">
                <a:solidFill>
                  <a:schemeClr val="dk1"/>
                </a:solidFill>
                <a:latin typeface="Catamaran Light"/>
                <a:ea typeface="Catamaran Light"/>
                <a:cs typeface="Catamaran Light"/>
                <a:sym typeface="Catamaran Light"/>
              </a:rPr>
              <a:t>This Layer distills the gained knowledge into embeddings of set length.</a:t>
            </a:r>
            <a:endParaRPr sz="1200">
              <a:solidFill>
                <a:schemeClr val="dk1"/>
              </a:solidFill>
              <a:latin typeface="Catamaran Light"/>
              <a:ea typeface="Catamaran Light"/>
              <a:cs typeface="Catamaran Light"/>
              <a:sym typeface="Catamaran Light"/>
            </a:endParaRPr>
          </a:p>
        </p:txBody>
      </p:sp>
      <p:pic>
        <p:nvPicPr>
          <p:cNvPr id="1054" name="Google Shape;1054;p89"/>
          <p:cNvPicPr preferRelativeResize="0"/>
          <p:nvPr/>
        </p:nvPicPr>
        <p:blipFill rotWithShape="1">
          <a:blip r:embed="rId3">
            <a:alphaModFix/>
          </a:blip>
          <a:srcRect b="48357" l="0" r="49589" t="0"/>
          <a:stretch/>
        </p:blipFill>
        <p:spPr>
          <a:xfrm>
            <a:off x="4303400" y="1457800"/>
            <a:ext cx="3772524" cy="2545550"/>
          </a:xfrm>
          <a:prstGeom prst="rect">
            <a:avLst/>
          </a:prstGeom>
          <a:noFill/>
          <a:ln>
            <a:noFill/>
          </a:ln>
        </p:spPr>
      </p:pic>
      <p:sp>
        <p:nvSpPr>
          <p:cNvPr id="1055" name="Google Shape;1055;p89"/>
          <p:cNvSpPr txBox="1"/>
          <p:nvPr>
            <p:ph type="ctrTitle"/>
          </p:nvPr>
        </p:nvSpPr>
        <p:spPr>
          <a:xfrm>
            <a:off x="120877" y="85250"/>
            <a:ext cx="4617900" cy="48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FINE TUNING PROCESS</a:t>
            </a:r>
            <a:endParaRPr/>
          </a:p>
        </p:txBody>
      </p:sp>
      <p:sp>
        <p:nvSpPr>
          <p:cNvPr id="1056" name="Google Shape;1056;p89"/>
          <p:cNvSpPr txBox="1"/>
          <p:nvPr/>
        </p:nvSpPr>
        <p:spPr>
          <a:xfrm>
            <a:off x="282900" y="857250"/>
            <a:ext cx="2323200" cy="24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chemeClr val="dk1"/>
                </a:solidFill>
                <a:latin typeface="Catamaran"/>
                <a:ea typeface="Catamaran"/>
                <a:cs typeface="Catamaran"/>
                <a:sym typeface="Catamaran"/>
              </a:rPr>
              <a:t>VISION ENCODER</a:t>
            </a:r>
            <a:endParaRPr b="1" sz="1200">
              <a:solidFill>
                <a:schemeClr val="dk1"/>
              </a:solidFill>
              <a:latin typeface="Catamaran"/>
              <a:ea typeface="Catamaran"/>
              <a:cs typeface="Catamaran"/>
              <a:sym typeface="Catamaran"/>
            </a:endParaRPr>
          </a:p>
        </p:txBody>
      </p:sp>
      <p:sp>
        <p:nvSpPr>
          <p:cNvPr id="1057" name="Google Shape;1057;p89"/>
          <p:cNvSpPr txBox="1"/>
          <p:nvPr/>
        </p:nvSpPr>
        <p:spPr>
          <a:xfrm>
            <a:off x="5666425" y="1388750"/>
            <a:ext cx="2683200" cy="2854800"/>
          </a:xfrm>
          <a:prstGeom prst="rect">
            <a:avLst/>
          </a:prstGeom>
          <a:noFill/>
          <a:ln cap="flat" cmpd="sng" w="9525">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latin typeface="Catamaran Light"/>
              <a:ea typeface="Catamaran Light"/>
              <a:cs typeface="Catamaran Light"/>
              <a:sym typeface="Catamaran Light"/>
            </a:endParaRPr>
          </a:p>
        </p:txBody>
      </p:sp>
      <p:sp>
        <p:nvSpPr>
          <p:cNvPr id="1058" name="Google Shape;1058;p89"/>
          <p:cNvSpPr/>
          <p:nvPr/>
        </p:nvSpPr>
        <p:spPr>
          <a:xfrm rot="-1607345">
            <a:off x="5717324" y="1033900"/>
            <a:ext cx="312452" cy="300529"/>
          </a:xfrm>
          <a:custGeom>
            <a:rect b="b" l="l" r="r" t="t"/>
            <a:pathLst>
              <a:path extrusionOk="0" h="17883" w="13659">
                <a:moveTo>
                  <a:pt x="6026" y="1"/>
                </a:moveTo>
                <a:lnTo>
                  <a:pt x="7644" y="1229"/>
                </a:lnTo>
                <a:cubicBezTo>
                  <a:pt x="6336" y="1768"/>
                  <a:pt x="5131" y="2548"/>
                  <a:pt x="4109" y="3536"/>
                </a:cubicBezTo>
                <a:cubicBezTo>
                  <a:pt x="2767" y="4787"/>
                  <a:pt x="1745" y="6347"/>
                  <a:pt x="1148" y="8081"/>
                </a:cubicBezTo>
                <a:cubicBezTo>
                  <a:pt x="1" y="11512"/>
                  <a:pt x="701" y="15254"/>
                  <a:pt x="2698" y="17882"/>
                </a:cubicBezTo>
                <a:cubicBezTo>
                  <a:pt x="1206" y="14944"/>
                  <a:pt x="1332" y="11409"/>
                  <a:pt x="2801" y="8804"/>
                </a:cubicBezTo>
                <a:cubicBezTo>
                  <a:pt x="3524" y="7518"/>
                  <a:pt x="4546" y="6428"/>
                  <a:pt x="5785" y="5636"/>
                </a:cubicBezTo>
                <a:cubicBezTo>
                  <a:pt x="6749" y="5005"/>
                  <a:pt x="7828" y="4568"/>
                  <a:pt x="8964" y="4362"/>
                </a:cubicBezTo>
                <a:lnTo>
                  <a:pt x="8964" y="4362"/>
                </a:lnTo>
                <a:lnTo>
                  <a:pt x="8620" y="6003"/>
                </a:lnTo>
                <a:lnTo>
                  <a:pt x="13658" y="678"/>
                </a:lnTo>
                <a:lnTo>
                  <a:pt x="6026" y="1"/>
                </a:lnTo>
                <a:close/>
              </a:path>
            </a:pathLst>
          </a:custGeom>
          <a:solidFill>
            <a:srgbClr val="9E9E9E"/>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89"/>
          <p:cNvSpPr/>
          <p:nvPr/>
        </p:nvSpPr>
        <p:spPr>
          <a:xfrm>
            <a:off x="-10200" y="0"/>
            <a:ext cx="9144000" cy="565800"/>
          </a:xfrm>
          <a:prstGeom prst="rect">
            <a:avLst/>
          </a:prstGeom>
          <a:solidFill>
            <a:srgbClr val="E8E9E9"/>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300">
              <a:solidFill>
                <a:schemeClr val="accent4"/>
              </a:solidFill>
              <a:latin typeface="Catamaran"/>
              <a:ea typeface="Catamaran"/>
              <a:cs typeface="Catamaran"/>
              <a:sym typeface="Catamaran"/>
            </a:endParaRPr>
          </a:p>
          <a:p>
            <a:pPr indent="0" lvl="0" marL="0" rtl="0" algn="ctr">
              <a:spcBef>
                <a:spcPts val="0"/>
              </a:spcBef>
              <a:spcAft>
                <a:spcPts val="0"/>
              </a:spcAft>
              <a:buNone/>
            </a:pPr>
            <a:r>
              <a:rPr i="1" lang="en" sz="1300">
                <a:solidFill>
                  <a:schemeClr val="accent4"/>
                </a:solidFill>
                <a:latin typeface="Catamaran Medium"/>
                <a:ea typeface="Catamaran Medium"/>
                <a:cs typeface="Catamaran Medium"/>
                <a:sym typeface="Catamaran Medium"/>
              </a:rPr>
              <a:t>The fine-tuning process of the VLM  involves several steps, beginning with training the Vision Encoder to interpret images through its complex architecture to perform object detection and and identifying anatomical structures</a:t>
            </a:r>
            <a:endParaRPr i="1" sz="1300">
              <a:solidFill>
                <a:schemeClr val="accent4"/>
              </a:solidFill>
              <a:latin typeface="Catamaran Medium"/>
              <a:ea typeface="Catamaran Medium"/>
              <a:cs typeface="Catamaran Medium"/>
              <a:sym typeface="Catamaran Medium"/>
            </a:endParaRPr>
          </a:p>
          <a:p>
            <a:pPr indent="0" lvl="0" marL="0" rtl="0" algn="ctr">
              <a:spcBef>
                <a:spcPts val="0"/>
              </a:spcBef>
              <a:spcAft>
                <a:spcPts val="0"/>
              </a:spcAft>
              <a:buNone/>
            </a:pPr>
            <a:r>
              <a:t/>
            </a:r>
            <a:endParaRPr b="1" i="1" sz="1300">
              <a:solidFill>
                <a:schemeClr val="accent4"/>
              </a:solidFill>
              <a:latin typeface="Catamaran"/>
              <a:ea typeface="Catamaran"/>
              <a:cs typeface="Catamaran"/>
              <a:sym typeface="Catamaran"/>
            </a:endParaRPr>
          </a:p>
        </p:txBody>
      </p:sp>
      <p:sp>
        <p:nvSpPr>
          <p:cNvPr id="1060" name="Google Shape;1060;p89"/>
          <p:cNvSpPr txBox="1"/>
          <p:nvPr/>
        </p:nvSpPr>
        <p:spPr>
          <a:xfrm>
            <a:off x="5983600" y="814375"/>
            <a:ext cx="2683200" cy="35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chemeClr val="dk1"/>
                </a:solidFill>
                <a:latin typeface="Catamaran"/>
                <a:ea typeface="Catamaran"/>
                <a:cs typeface="Catamaran"/>
                <a:sym typeface="Catamaran"/>
              </a:rPr>
              <a:t>Trained to interpret the X-Ray just as a radiologist would.</a:t>
            </a:r>
            <a:endParaRPr b="1" sz="1100">
              <a:solidFill>
                <a:schemeClr val="dk1"/>
              </a:solidFill>
              <a:latin typeface="Catamaran"/>
              <a:ea typeface="Catamaran"/>
              <a:cs typeface="Catamaran"/>
              <a:sym typeface="Catamaran"/>
            </a:endParaRPr>
          </a:p>
        </p:txBody>
      </p:sp>
      <p:sp>
        <p:nvSpPr>
          <p:cNvPr id="1061" name="Google Shape;1061;p89"/>
          <p:cNvSpPr txBox="1"/>
          <p:nvPr/>
        </p:nvSpPr>
        <p:spPr>
          <a:xfrm>
            <a:off x="3934625" y="4003350"/>
            <a:ext cx="4876500" cy="101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300">
                <a:solidFill>
                  <a:srgbClr val="434343"/>
                </a:solidFill>
                <a:latin typeface="Catamaran"/>
                <a:ea typeface="Catamaran"/>
                <a:cs typeface="Catamaran"/>
                <a:sym typeface="Catamaran"/>
              </a:rPr>
              <a:t>What is QLora? </a:t>
            </a:r>
            <a:endParaRPr b="1" sz="1300">
              <a:solidFill>
                <a:srgbClr val="434343"/>
              </a:solidFill>
              <a:latin typeface="Catamaran"/>
              <a:ea typeface="Catamaran"/>
              <a:cs typeface="Catamaran"/>
              <a:sym typeface="Catamaran"/>
            </a:endParaRPr>
          </a:p>
          <a:p>
            <a:pPr indent="0" lvl="0" marL="0" rtl="0" algn="l">
              <a:spcBef>
                <a:spcPts val="0"/>
              </a:spcBef>
              <a:spcAft>
                <a:spcPts val="0"/>
              </a:spcAft>
              <a:buNone/>
            </a:pPr>
            <a:br>
              <a:rPr b="1" lang="en" sz="1200">
                <a:solidFill>
                  <a:srgbClr val="434343"/>
                </a:solidFill>
                <a:latin typeface="Catamaran"/>
                <a:ea typeface="Catamaran"/>
                <a:cs typeface="Catamaran"/>
                <a:sym typeface="Catamaran"/>
              </a:rPr>
            </a:br>
            <a:r>
              <a:rPr b="1" i="1" lang="en" sz="1200">
                <a:solidFill>
                  <a:srgbClr val="434343"/>
                </a:solidFill>
                <a:latin typeface="Catamaran"/>
                <a:ea typeface="Catamaran"/>
                <a:cs typeface="Catamaran"/>
                <a:sym typeface="Catamaran"/>
              </a:rPr>
              <a:t>Method that simplifies training VLMs by reducing the size of the model using advanced compression techniques, while keeping its performance intact.</a:t>
            </a:r>
            <a:endParaRPr b="1" i="1" sz="1200">
              <a:solidFill>
                <a:srgbClr val="434343"/>
              </a:solidFill>
              <a:latin typeface="Catamaran"/>
              <a:ea typeface="Catamaran"/>
              <a:cs typeface="Catamaran"/>
              <a:sym typeface="Catamaran"/>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065" name="Shape 1065"/>
        <p:cNvGrpSpPr/>
        <p:nvPr/>
      </p:nvGrpSpPr>
      <p:grpSpPr>
        <a:xfrm>
          <a:off x="0" y="0"/>
          <a:ext cx="0" cy="0"/>
          <a:chOff x="0" y="0"/>
          <a:chExt cx="0" cy="0"/>
        </a:xfrm>
      </p:grpSpPr>
      <p:sp>
        <p:nvSpPr>
          <p:cNvPr id="1066" name="Google Shape;1066;p90"/>
          <p:cNvSpPr txBox="1"/>
          <p:nvPr/>
        </p:nvSpPr>
        <p:spPr>
          <a:xfrm>
            <a:off x="222875" y="1641713"/>
            <a:ext cx="3000000" cy="1708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rgbClr val="434343"/>
                </a:solidFill>
                <a:latin typeface="Catamaran ExtraBold"/>
                <a:ea typeface="Catamaran ExtraBold"/>
                <a:cs typeface="Catamaran ExtraBold"/>
                <a:sym typeface="Catamaran ExtraBold"/>
              </a:rPr>
              <a:t>STEP 2 : PROJECTION LAYER</a:t>
            </a:r>
            <a:br>
              <a:rPr lang="en" sz="1200">
                <a:solidFill>
                  <a:srgbClr val="434343"/>
                </a:solidFill>
                <a:latin typeface="Catamaran Light"/>
                <a:ea typeface="Catamaran Light"/>
                <a:cs typeface="Catamaran Light"/>
                <a:sym typeface="Catamaran Light"/>
              </a:rPr>
            </a:br>
            <a:endParaRPr sz="1200">
              <a:solidFill>
                <a:srgbClr val="434343"/>
              </a:solidFill>
              <a:latin typeface="Catamaran Light"/>
              <a:ea typeface="Catamaran Light"/>
              <a:cs typeface="Catamaran Light"/>
              <a:sym typeface="Catamaran Light"/>
            </a:endParaRPr>
          </a:p>
          <a:p>
            <a:pPr indent="0" lvl="0" marL="0" rtl="0" algn="l">
              <a:spcBef>
                <a:spcPts val="0"/>
              </a:spcBef>
              <a:spcAft>
                <a:spcPts val="0"/>
              </a:spcAft>
              <a:buNone/>
            </a:pPr>
            <a:br>
              <a:rPr lang="en" sz="1200">
                <a:solidFill>
                  <a:srgbClr val="434343"/>
                </a:solidFill>
                <a:latin typeface="Catamaran Light"/>
                <a:ea typeface="Catamaran Light"/>
                <a:cs typeface="Catamaran Light"/>
                <a:sym typeface="Catamaran Light"/>
              </a:rPr>
            </a:br>
            <a:r>
              <a:rPr lang="en" sz="1200">
                <a:solidFill>
                  <a:srgbClr val="434343"/>
                </a:solidFill>
                <a:latin typeface="Catamaran Light"/>
                <a:ea typeface="Catamaran Light"/>
                <a:cs typeface="Catamaran Light"/>
                <a:sym typeface="Catamaran Light"/>
              </a:rPr>
              <a:t>Acts like a</a:t>
            </a:r>
            <a:r>
              <a:rPr b="1" lang="en" sz="1200">
                <a:solidFill>
                  <a:srgbClr val="434343"/>
                </a:solidFill>
                <a:latin typeface="Catamaran"/>
                <a:ea typeface="Catamaran"/>
                <a:cs typeface="Catamaran"/>
                <a:sym typeface="Catamaran"/>
              </a:rPr>
              <a:t> translator.</a:t>
            </a:r>
            <a:r>
              <a:rPr lang="en" sz="1200">
                <a:solidFill>
                  <a:srgbClr val="434343"/>
                </a:solidFill>
                <a:latin typeface="Catamaran Light"/>
                <a:ea typeface="Catamaran Light"/>
                <a:cs typeface="Catamaran Light"/>
                <a:sym typeface="Catamaran Light"/>
              </a:rPr>
              <a:t> </a:t>
            </a:r>
            <a:endParaRPr sz="1200">
              <a:solidFill>
                <a:srgbClr val="434343"/>
              </a:solidFill>
              <a:latin typeface="Catamaran Light"/>
              <a:ea typeface="Catamaran Light"/>
              <a:cs typeface="Catamaran Light"/>
              <a:sym typeface="Catamaran Light"/>
            </a:endParaRPr>
          </a:p>
          <a:p>
            <a:pPr indent="0" lvl="0" marL="0" rtl="0" algn="l">
              <a:spcBef>
                <a:spcPts val="0"/>
              </a:spcBef>
              <a:spcAft>
                <a:spcPts val="0"/>
              </a:spcAft>
              <a:buNone/>
            </a:pPr>
            <a:r>
              <a:t/>
            </a:r>
            <a:endParaRPr sz="1200">
              <a:solidFill>
                <a:srgbClr val="434343"/>
              </a:solidFill>
              <a:latin typeface="Catamaran Light"/>
              <a:ea typeface="Catamaran Light"/>
              <a:cs typeface="Catamaran Light"/>
              <a:sym typeface="Catamaran Light"/>
            </a:endParaRPr>
          </a:p>
          <a:p>
            <a:pPr indent="0" lvl="0" marL="0" rtl="0" algn="l">
              <a:spcBef>
                <a:spcPts val="0"/>
              </a:spcBef>
              <a:spcAft>
                <a:spcPts val="0"/>
              </a:spcAft>
              <a:buNone/>
            </a:pPr>
            <a:r>
              <a:rPr b="1" lang="en" sz="1200">
                <a:solidFill>
                  <a:srgbClr val="434343"/>
                </a:solidFill>
                <a:latin typeface="Catamaran"/>
                <a:ea typeface="Catamaran"/>
                <a:cs typeface="Catamaran"/>
                <a:sym typeface="Catamaran"/>
              </a:rPr>
              <a:t>This step ensures that the model can work with different types of data to make sense of both visuals and words.</a:t>
            </a:r>
            <a:endParaRPr b="1" sz="1200">
              <a:solidFill>
                <a:srgbClr val="434343"/>
              </a:solidFill>
              <a:latin typeface="Catamaran"/>
              <a:ea typeface="Catamaran"/>
              <a:cs typeface="Catamaran"/>
              <a:sym typeface="Catamaran"/>
            </a:endParaRPr>
          </a:p>
        </p:txBody>
      </p:sp>
      <p:pic>
        <p:nvPicPr>
          <p:cNvPr id="1067" name="Google Shape;1067;p90"/>
          <p:cNvPicPr preferRelativeResize="0"/>
          <p:nvPr/>
        </p:nvPicPr>
        <p:blipFill rotWithShape="1">
          <a:blip r:embed="rId3">
            <a:alphaModFix amt="35000"/>
          </a:blip>
          <a:srcRect b="51639" l="0" r="49897" t="0"/>
          <a:stretch/>
        </p:blipFill>
        <p:spPr>
          <a:xfrm>
            <a:off x="3533438" y="1493813"/>
            <a:ext cx="3390935" cy="2155871"/>
          </a:xfrm>
          <a:prstGeom prst="rect">
            <a:avLst/>
          </a:prstGeom>
          <a:noFill/>
          <a:ln>
            <a:noFill/>
          </a:ln>
        </p:spPr>
      </p:pic>
      <p:pic>
        <p:nvPicPr>
          <p:cNvPr id="1068" name="Google Shape;1068;p90"/>
          <p:cNvPicPr preferRelativeResize="0"/>
          <p:nvPr/>
        </p:nvPicPr>
        <p:blipFill rotWithShape="1">
          <a:blip r:embed="rId4">
            <a:alphaModFix/>
          </a:blip>
          <a:srcRect b="0" l="2419" r="0" t="0"/>
          <a:stretch/>
        </p:blipFill>
        <p:spPr>
          <a:xfrm>
            <a:off x="6924375" y="2202238"/>
            <a:ext cx="1658193" cy="774350"/>
          </a:xfrm>
          <a:prstGeom prst="rect">
            <a:avLst/>
          </a:prstGeom>
          <a:noFill/>
          <a:ln>
            <a:noFill/>
          </a:ln>
        </p:spPr>
      </p:pic>
      <p:sp>
        <p:nvSpPr>
          <p:cNvPr id="1069" name="Google Shape;1069;p90"/>
          <p:cNvSpPr txBox="1"/>
          <p:nvPr/>
        </p:nvSpPr>
        <p:spPr>
          <a:xfrm>
            <a:off x="7355225" y="2104588"/>
            <a:ext cx="1296000" cy="1285800"/>
          </a:xfrm>
          <a:prstGeom prst="rect">
            <a:avLst/>
          </a:prstGeom>
          <a:noFill/>
          <a:ln cap="flat" cmpd="sng" w="9525">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rgbClr val="434343"/>
              </a:solidFill>
              <a:latin typeface="Catamaran Light"/>
              <a:ea typeface="Catamaran Light"/>
              <a:cs typeface="Catamaran Light"/>
              <a:sym typeface="Catamaran Light"/>
            </a:endParaRPr>
          </a:p>
        </p:txBody>
      </p:sp>
      <p:sp>
        <p:nvSpPr>
          <p:cNvPr id="1070" name="Google Shape;1070;p90"/>
          <p:cNvSpPr txBox="1"/>
          <p:nvPr/>
        </p:nvSpPr>
        <p:spPr>
          <a:xfrm>
            <a:off x="152400" y="152400"/>
            <a:ext cx="7965900" cy="585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1300">
                <a:solidFill>
                  <a:srgbClr val="0942A1"/>
                </a:solidFill>
                <a:latin typeface="Catamaran Medium"/>
                <a:ea typeface="Catamaran Medium"/>
                <a:cs typeface="Catamaran Medium"/>
                <a:sym typeface="Catamaran Medium"/>
              </a:rPr>
              <a:t>The next step is to take the information from the vision encoder and </a:t>
            </a:r>
            <a:r>
              <a:rPr b="1" i="1" lang="en" sz="1300">
                <a:solidFill>
                  <a:srgbClr val="0942A1"/>
                </a:solidFill>
                <a:latin typeface="Catamaran"/>
                <a:ea typeface="Catamaran"/>
                <a:cs typeface="Catamaran"/>
                <a:sym typeface="Catamaran"/>
              </a:rPr>
              <a:t>turn it into numbers that the model can understand and process.</a:t>
            </a:r>
            <a:endParaRPr b="1" i="1" sz="1300">
              <a:solidFill>
                <a:srgbClr val="0942A1"/>
              </a:solidFill>
              <a:latin typeface="Catamaran"/>
              <a:ea typeface="Catamaran"/>
              <a:cs typeface="Catamaran"/>
              <a:sym typeface="Catamaran"/>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074" name="Shape 1074"/>
        <p:cNvGrpSpPr/>
        <p:nvPr/>
      </p:nvGrpSpPr>
      <p:grpSpPr>
        <a:xfrm>
          <a:off x="0" y="0"/>
          <a:ext cx="0" cy="0"/>
          <a:chOff x="0" y="0"/>
          <a:chExt cx="0" cy="0"/>
        </a:xfrm>
      </p:grpSpPr>
      <p:sp>
        <p:nvSpPr>
          <p:cNvPr id="1075" name="Google Shape;1075;p91"/>
          <p:cNvSpPr txBox="1"/>
          <p:nvPr/>
        </p:nvSpPr>
        <p:spPr>
          <a:xfrm>
            <a:off x="188600" y="93525"/>
            <a:ext cx="8921100" cy="557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500">
                <a:solidFill>
                  <a:schemeClr val="accent1"/>
                </a:solidFill>
                <a:latin typeface="Catamaran"/>
                <a:ea typeface="Catamaran"/>
                <a:cs typeface="Catamaran"/>
                <a:sym typeface="Catamaran"/>
              </a:rPr>
              <a:t>54% of Radiologists report experiencing “long-term, unresolved, job-related stress leading to exhaustion, cynicism, detachment from job responsibilities, and lacking a sense of personal accomplishment.”</a:t>
            </a:r>
            <a:endParaRPr sz="1500">
              <a:solidFill>
                <a:schemeClr val="accent1"/>
              </a:solidFill>
              <a:latin typeface="Catamaran"/>
              <a:ea typeface="Catamaran"/>
              <a:cs typeface="Catamaran"/>
              <a:sym typeface="Catamaran"/>
            </a:endParaRPr>
          </a:p>
          <a:p>
            <a:pPr indent="0" lvl="0" marL="0" rtl="0" algn="l">
              <a:spcBef>
                <a:spcPts val="0"/>
              </a:spcBef>
              <a:spcAft>
                <a:spcPts val="0"/>
              </a:spcAft>
              <a:buNone/>
            </a:pPr>
            <a:r>
              <a:t/>
            </a:r>
            <a:endParaRPr sz="1200">
              <a:highlight>
                <a:srgbClr val="F4F4F4"/>
              </a:highlight>
              <a:latin typeface="Roboto"/>
              <a:ea typeface="Roboto"/>
              <a:cs typeface="Roboto"/>
              <a:sym typeface="Roboto"/>
            </a:endParaRPr>
          </a:p>
          <a:p>
            <a:pPr indent="0" lvl="0" marL="0" rtl="0" algn="l">
              <a:spcBef>
                <a:spcPts val="0"/>
              </a:spcBef>
              <a:spcAft>
                <a:spcPts val="0"/>
              </a:spcAft>
              <a:buNone/>
            </a:pPr>
            <a:r>
              <a:t/>
            </a:r>
            <a:endParaRPr sz="1200">
              <a:highlight>
                <a:srgbClr val="F4F4F4"/>
              </a:highlight>
              <a:latin typeface="Roboto"/>
              <a:ea typeface="Roboto"/>
              <a:cs typeface="Roboto"/>
              <a:sym typeface="Roboto"/>
            </a:endParaRPr>
          </a:p>
        </p:txBody>
      </p:sp>
      <p:pic>
        <p:nvPicPr>
          <p:cNvPr id="1076" name="Google Shape;1076;p91"/>
          <p:cNvPicPr preferRelativeResize="0"/>
          <p:nvPr/>
        </p:nvPicPr>
        <p:blipFill>
          <a:blip r:embed="rId3">
            <a:alphaModFix/>
          </a:blip>
          <a:stretch>
            <a:fillRect/>
          </a:stretch>
        </p:blipFill>
        <p:spPr>
          <a:xfrm>
            <a:off x="70075" y="1081525"/>
            <a:ext cx="4199701" cy="2740325"/>
          </a:xfrm>
          <a:prstGeom prst="rect">
            <a:avLst/>
          </a:prstGeom>
          <a:noFill/>
          <a:ln cap="flat" cmpd="sng" w="9525">
            <a:solidFill>
              <a:srgbClr val="C2C2C2"/>
            </a:solidFill>
            <a:prstDash val="solid"/>
            <a:round/>
            <a:headEnd len="sm" w="sm" type="none"/>
            <a:tailEnd len="sm" w="sm" type="none"/>
          </a:ln>
        </p:spPr>
      </p:pic>
      <p:sp>
        <p:nvSpPr>
          <p:cNvPr id="1077" name="Google Shape;1077;p91"/>
          <p:cNvSpPr/>
          <p:nvPr/>
        </p:nvSpPr>
        <p:spPr>
          <a:xfrm>
            <a:off x="570925" y="2018600"/>
            <a:ext cx="3519000" cy="1116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nest"/>
              <a:ea typeface="Onest"/>
              <a:cs typeface="Onest"/>
              <a:sym typeface="Onest"/>
            </a:endParaRPr>
          </a:p>
        </p:txBody>
      </p:sp>
      <p:pic>
        <p:nvPicPr>
          <p:cNvPr id="1078" name="Google Shape;1078;p91"/>
          <p:cNvPicPr preferRelativeResize="0"/>
          <p:nvPr/>
        </p:nvPicPr>
        <p:blipFill rotWithShape="1">
          <a:blip r:embed="rId4">
            <a:alphaModFix/>
          </a:blip>
          <a:srcRect b="0" l="21334" r="21161" t="0"/>
          <a:stretch/>
        </p:blipFill>
        <p:spPr>
          <a:xfrm>
            <a:off x="5653287" y="1290750"/>
            <a:ext cx="1253974" cy="1457899"/>
          </a:xfrm>
          <a:prstGeom prst="rect">
            <a:avLst/>
          </a:prstGeom>
          <a:noFill/>
          <a:ln>
            <a:noFill/>
          </a:ln>
        </p:spPr>
      </p:pic>
      <p:sp>
        <p:nvSpPr>
          <p:cNvPr id="1079" name="Google Shape;1079;p91"/>
          <p:cNvSpPr txBox="1"/>
          <p:nvPr/>
        </p:nvSpPr>
        <p:spPr>
          <a:xfrm>
            <a:off x="5052375" y="2898450"/>
            <a:ext cx="2455800" cy="9234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SzPts val="1200"/>
              <a:buFont typeface="Catamaran Medium"/>
              <a:buChar char="➔"/>
            </a:pPr>
            <a:r>
              <a:rPr lang="en" sz="1200">
                <a:latin typeface="Catamaran Medium"/>
                <a:ea typeface="Catamaran Medium"/>
                <a:cs typeface="Catamaran Medium"/>
                <a:sym typeface="Catamaran Medium"/>
              </a:rPr>
              <a:t>High Imaging Volume</a:t>
            </a:r>
            <a:endParaRPr sz="1200">
              <a:latin typeface="Catamaran Medium"/>
              <a:ea typeface="Catamaran Medium"/>
              <a:cs typeface="Catamaran Medium"/>
              <a:sym typeface="Catamaran Medium"/>
            </a:endParaRPr>
          </a:p>
          <a:p>
            <a:pPr indent="-304800" lvl="0" marL="457200" rtl="0" algn="l">
              <a:spcBef>
                <a:spcPts val="0"/>
              </a:spcBef>
              <a:spcAft>
                <a:spcPts val="0"/>
              </a:spcAft>
              <a:buSzPts val="1200"/>
              <a:buFont typeface="Catamaran Medium"/>
              <a:buChar char="➔"/>
            </a:pPr>
            <a:r>
              <a:rPr lang="en" sz="1200">
                <a:latin typeface="Catamaran Medium"/>
                <a:ea typeface="Catamaran Medium"/>
                <a:cs typeface="Catamaran Medium"/>
                <a:sym typeface="Catamaran Medium"/>
              </a:rPr>
              <a:t>Long Work Hours</a:t>
            </a:r>
            <a:endParaRPr sz="1200">
              <a:latin typeface="Catamaran Medium"/>
              <a:ea typeface="Catamaran Medium"/>
              <a:cs typeface="Catamaran Medium"/>
              <a:sym typeface="Catamaran Medium"/>
            </a:endParaRPr>
          </a:p>
          <a:p>
            <a:pPr indent="-304800" lvl="0" marL="457200" rtl="0" algn="l">
              <a:spcBef>
                <a:spcPts val="0"/>
              </a:spcBef>
              <a:spcAft>
                <a:spcPts val="0"/>
              </a:spcAft>
              <a:buSzPts val="1200"/>
              <a:buFont typeface="Catamaran Medium"/>
              <a:buChar char="➔"/>
            </a:pPr>
            <a:r>
              <a:rPr lang="en" sz="1200">
                <a:latin typeface="Catamaran Medium"/>
                <a:ea typeface="Catamaran Medium"/>
                <a:cs typeface="Catamaran Medium"/>
                <a:sym typeface="Catamaran Medium"/>
              </a:rPr>
              <a:t>Administrative Tasks</a:t>
            </a:r>
            <a:endParaRPr sz="1200">
              <a:latin typeface="Catamaran Medium"/>
              <a:ea typeface="Catamaran Medium"/>
              <a:cs typeface="Catamaran Medium"/>
              <a:sym typeface="Catamaran Medium"/>
            </a:endParaRPr>
          </a:p>
          <a:p>
            <a:pPr indent="-304800" lvl="0" marL="457200" rtl="0" algn="l">
              <a:spcBef>
                <a:spcPts val="0"/>
              </a:spcBef>
              <a:spcAft>
                <a:spcPts val="0"/>
              </a:spcAft>
              <a:buSzPts val="1200"/>
              <a:buFont typeface="Catamaran Medium"/>
              <a:buChar char="➔"/>
            </a:pPr>
            <a:r>
              <a:rPr lang="en" sz="1200">
                <a:latin typeface="Catamaran Medium"/>
                <a:ea typeface="Catamaran Medium"/>
                <a:cs typeface="Catamaran Medium"/>
                <a:sym typeface="Catamaran Medium"/>
              </a:rPr>
              <a:t>Pressure for Accuracy</a:t>
            </a:r>
            <a:endParaRPr sz="1200">
              <a:latin typeface="Catamaran Medium"/>
              <a:ea typeface="Catamaran Medium"/>
              <a:cs typeface="Catamaran Medium"/>
              <a:sym typeface="Catamaran Medium"/>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083" name="Shape 1083"/>
        <p:cNvGrpSpPr/>
        <p:nvPr/>
      </p:nvGrpSpPr>
      <p:grpSpPr>
        <a:xfrm>
          <a:off x="0" y="0"/>
          <a:ext cx="0" cy="0"/>
          <a:chOff x="0" y="0"/>
          <a:chExt cx="0" cy="0"/>
        </a:xfrm>
      </p:grpSpPr>
      <p:sp>
        <p:nvSpPr>
          <p:cNvPr id="1084" name="Google Shape;1084;p92"/>
          <p:cNvSpPr txBox="1"/>
          <p:nvPr/>
        </p:nvSpPr>
        <p:spPr>
          <a:xfrm>
            <a:off x="0" y="119975"/>
            <a:ext cx="81183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a:solidFill>
                  <a:srgbClr val="26529E"/>
                </a:solidFill>
                <a:latin typeface="Livvic Medium"/>
                <a:ea typeface="Livvic Medium"/>
                <a:cs typeface="Livvic Medium"/>
                <a:sym typeface="Livvic Medium"/>
              </a:rPr>
              <a:t>We have developed a highly adaptable model with </a:t>
            </a:r>
            <a:r>
              <a:rPr b="1" i="1" lang="en">
                <a:solidFill>
                  <a:srgbClr val="26529E"/>
                </a:solidFill>
                <a:latin typeface="Livvic"/>
                <a:ea typeface="Livvic"/>
                <a:cs typeface="Livvic"/>
                <a:sym typeface="Livvic"/>
              </a:rPr>
              <a:t>personalized customization</a:t>
            </a:r>
            <a:r>
              <a:rPr i="1" lang="en">
                <a:solidFill>
                  <a:srgbClr val="26529E"/>
                </a:solidFill>
                <a:latin typeface="Livvic Medium"/>
                <a:ea typeface="Livvic Medium"/>
                <a:cs typeface="Livvic Medium"/>
                <a:sym typeface="Livvic Medium"/>
              </a:rPr>
              <a:t> and </a:t>
            </a:r>
            <a:r>
              <a:rPr b="1" i="1" lang="en">
                <a:solidFill>
                  <a:srgbClr val="26529E"/>
                </a:solidFill>
                <a:latin typeface="Livvic"/>
                <a:ea typeface="Livvic"/>
                <a:cs typeface="Livvic"/>
                <a:sym typeface="Livvic"/>
              </a:rPr>
              <a:t>individual user specifications and preferences</a:t>
            </a:r>
            <a:r>
              <a:rPr i="1" lang="en">
                <a:solidFill>
                  <a:srgbClr val="26529E"/>
                </a:solidFill>
                <a:latin typeface="Livvic Medium"/>
                <a:ea typeface="Livvic Medium"/>
                <a:cs typeface="Livvic Medium"/>
                <a:sym typeface="Livvic Medium"/>
              </a:rPr>
              <a:t>.</a:t>
            </a:r>
            <a:endParaRPr i="1">
              <a:solidFill>
                <a:srgbClr val="26529E"/>
              </a:solidFill>
              <a:latin typeface="Livvic Medium"/>
              <a:ea typeface="Livvic Medium"/>
              <a:cs typeface="Livvic Medium"/>
              <a:sym typeface="Livvic Medium"/>
            </a:endParaRPr>
          </a:p>
        </p:txBody>
      </p:sp>
      <p:grpSp>
        <p:nvGrpSpPr>
          <p:cNvPr id="1085" name="Google Shape;1085;p92"/>
          <p:cNvGrpSpPr/>
          <p:nvPr/>
        </p:nvGrpSpPr>
        <p:grpSpPr>
          <a:xfrm>
            <a:off x="7217164" y="815803"/>
            <a:ext cx="637254" cy="775198"/>
            <a:chOff x="910723" y="1508212"/>
            <a:chExt cx="251660" cy="350166"/>
          </a:xfrm>
        </p:grpSpPr>
        <p:sp>
          <p:nvSpPr>
            <p:cNvPr id="1086" name="Google Shape;1086;p92"/>
            <p:cNvSpPr/>
            <p:nvPr/>
          </p:nvSpPr>
          <p:spPr>
            <a:xfrm>
              <a:off x="910723" y="1508212"/>
              <a:ext cx="251660" cy="350166"/>
            </a:xfrm>
            <a:custGeom>
              <a:rect b="b" l="l" r="r" t="t"/>
              <a:pathLst>
                <a:path extrusionOk="0" h="11002" w="7907">
                  <a:moveTo>
                    <a:pt x="3942" y="334"/>
                  </a:moveTo>
                  <a:cubicBezTo>
                    <a:pt x="4132" y="334"/>
                    <a:pt x="4299" y="441"/>
                    <a:pt x="4394" y="608"/>
                  </a:cubicBezTo>
                  <a:cubicBezTo>
                    <a:pt x="4418" y="644"/>
                    <a:pt x="4466" y="679"/>
                    <a:pt x="4525" y="679"/>
                  </a:cubicBezTo>
                  <a:lnTo>
                    <a:pt x="5132" y="679"/>
                  </a:lnTo>
                  <a:cubicBezTo>
                    <a:pt x="5240" y="679"/>
                    <a:pt x="5311" y="763"/>
                    <a:pt x="5311" y="858"/>
                  </a:cubicBezTo>
                  <a:lnTo>
                    <a:pt x="5311" y="1382"/>
                  </a:lnTo>
                  <a:lnTo>
                    <a:pt x="2573" y="1382"/>
                  </a:lnTo>
                  <a:lnTo>
                    <a:pt x="2573" y="858"/>
                  </a:lnTo>
                  <a:cubicBezTo>
                    <a:pt x="2573" y="751"/>
                    <a:pt x="2668" y="679"/>
                    <a:pt x="2751" y="679"/>
                  </a:cubicBezTo>
                  <a:lnTo>
                    <a:pt x="3358" y="679"/>
                  </a:lnTo>
                  <a:cubicBezTo>
                    <a:pt x="3418" y="679"/>
                    <a:pt x="3466" y="644"/>
                    <a:pt x="3501" y="608"/>
                  </a:cubicBezTo>
                  <a:cubicBezTo>
                    <a:pt x="3585" y="441"/>
                    <a:pt x="3763" y="334"/>
                    <a:pt x="3942" y="334"/>
                  </a:cubicBezTo>
                  <a:close/>
                  <a:moveTo>
                    <a:pt x="7240" y="1013"/>
                  </a:moveTo>
                  <a:cubicBezTo>
                    <a:pt x="7442" y="1013"/>
                    <a:pt x="7609" y="1179"/>
                    <a:pt x="7609" y="1370"/>
                  </a:cubicBezTo>
                  <a:lnTo>
                    <a:pt x="7609" y="10323"/>
                  </a:lnTo>
                  <a:lnTo>
                    <a:pt x="7585" y="10323"/>
                  </a:lnTo>
                  <a:cubicBezTo>
                    <a:pt x="7585" y="10514"/>
                    <a:pt x="7430" y="10681"/>
                    <a:pt x="7228" y="10681"/>
                  </a:cubicBezTo>
                  <a:lnTo>
                    <a:pt x="691" y="10681"/>
                  </a:lnTo>
                  <a:cubicBezTo>
                    <a:pt x="501" y="10681"/>
                    <a:pt x="334" y="10514"/>
                    <a:pt x="334" y="10323"/>
                  </a:cubicBezTo>
                  <a:lnTo>
                    <a:pt x="334" y="1370"/>
                  </a:lnTo>
                  <a:cubicBezTo>
                    <a:pt x="334" y="1179"/>
                    <a:pt x="501" y="1013"/>
                    <a:pt x="691" y="1013"/>
                  </a:cubicBezTo>
                  <a:lnTo>
                    <a:pt x="2263" y="1013"/>
                  </a:lnTo>
                  <a:lnTo>
                    <a:pt x="2263" y="1537"/>
                  </a:lnTo>
                  <a:cubicBezTo>
                    <a:pt x="2263" y="1632"/>
                    <a:pt x="2335" y="1703"/>
                    <a:pt x="2418" y="1703"/>
                  </a:cubicBezTo>
                  <a:lnTo>
                    <a:pt x="5525" y="1703"/>
                  </a:lnTo>
                  <a:cubicBezTo>
                    <a:pt x="5609" y="1703"/>
                    <a:pt x="5680" y="1632"/>
                    <a:pt x="5680" y="1537"/>
                  </a:cubicBezTo>
                  <a:lnTo>
                    <a:pt x="5680" y="1013"/>
                  </a:lnTo>
                  <a:close/>
                  <a:moveTo>
                    <a:pt x="3954" y="1"/>
                  </a:moveTo>
                  <a:cubicBezTo>
                    <a:pt x="3692" y="1"/>
                    <a:pt x="3442" y="144"/>
                    <a:pt x="3275" y="346"/>
                  </a:cubicBezTo>
                  <a:lnTo>
                    <a:pt x="2751" y="346"/>
                  </a:lnTo>
                  <a:cubicBezTo>
                    <a:pt x="2525" y="346"/>
                    <a:pt x="2335" y="501"/>
                    <a:pt x="2275" y="691"/>
                  </a:cubicBezTo>
                  <a:lnTo>
                    <a:pt x="680" y="691"/>
                  </a:lnTo>
                  <a:cubicBezTo>
                    <a:pt x="310" y="691"/>
                    <a:pt x="1" y="989"/>
                    <a:pt x="1" y="1382"/>
                  </a:cubicBezTo>
                  <a:lnTo>
                    <a:pt x="1" y="10323"/>
                  </a:lnTo>
                  <a:cubicBezTo>
                    <a:pt x="1" y="10692"/>
                    <a:pt x="299" y="11002"/>
                    <a:pt x="680" y="11002"/>
                  </a:cubicBezTo>
                  <a:lnTo>
                    <a:pt x="7216" y="11002"/>
                  </a:lnTo>
                  <a:cubicBezTo>
                    <a:pt x="7585" y="11002"/>
                    <a:pt x="7907" y="10704"/>
                    <a:pt x="7907" y="10323"/>
                  </a:cubicBezTo>
                  <a:lnTo>
                    <a:pt x="7907" y="1382"/>
                  </a:lnTo>
                  <a:cubicBezTo>
                    <a:pt x="7907" y="989"/>
                    <a:pt x="7609" y="691"/>
                    <a:pt x="7228" y="691"/>
                  </a:cubicBezTo>
                  <a:lnTo>
                    <a:pt x="5644" y="691"/>
                  </a:lnTo>
                  <a:cubicBezTo>
                    <a:pt x="5561" y="501"/>
                    <a:pt x="5383" y="346"/>
                    <a:pt x="5168" y="346"/>
                  </a:cubicBezTo>
                  <a:lnTo>
                    <a:pt x="4644" y="346"/>
                  </a:lnTo>
                  <a:cubicBezTo>
                    <a:pt x="4478" y="144"/>
                    <a:pt x="4228" y="1"/>
                    <a:pt x="3954" y="1"/>
                  </a:cubicBezTo>
                  <a:close/>
                </a:path>
              </a:pathLst>
            </a:custGeom>
            <a:solidFill>
              <a:srgbClr val="B4A7D6"/>
            </a:solidFill>
            <a:ln cap="flat" cmpd="sng" w="9525">
              <a:solidFill>
                <a:srgbClr val="8E7CC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92"/>
            <p:cNvSpPr/>
            <p:nvPr/>
          </p:nvSpPr>
          <p:spPr>
            <a:xfrm>
              <a:off x="1031604" y="1530205"/>
              <a:ext cx="10280" cy="10248"/>
            </a:xfrm>
            <a:custGeom>
              <a:rect b="b" l="l" r="r" t="t"/>
              <a:pathLst>
                <a:path extrusionOk="0" h="322" w="323">
                  <a:moveTo>
                    <a:pt x="156" y="0"/>
                  </a:moveTo>
                  <a:cubicBezTo>
                    <a:pt x="72" y="0"/>
                    <a:pt x="1" y="72"/>
                    <a:pt x="1" y="167"/>
                  </a:cubicBezTo>
                  <a:cubicBezTo>
                    <a:pt x="1" y="250"/>
                    <a:pt x="72" y="322"/>
                    <a:pt x="156" y="322"/>
                  </a:cubicBezTo>
                  <a:cubicBezTo>
                    <a:pt x="251" y="322"/>
                    <a:pt x="322" y="250"/>
                    <a:pt x="322" y="167"/>
                  </a:cubicBezTo>
                  <a:cubicBezTo>
                    <a:pt x="322" y="72"/>
                    <a:pt x="251" y="0"/>
                    <a:pt x="156" y="0"/>
                  </a:cubicBezTo>
                  <a:close/>
                </a:path>
              </a:pathLst>
            </a:custGeom>
            <a:solidFill>
              <a:srgbClr val="B4A7D6"/>
            </a:solidFill>
            <a:ln cap="flat" cmpd="sng" w="9525">
              <a:solidFill>
                <a:srgbClr val="8E7CC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92"/>
            <p:cNvSpPr/>
            <p:nvPr/>
          </p:nvSpPr>
          <p:spPr>
            <a:xfrm>
              <a:off x="932334" y="1551784"/>
              <a:ext cx="208088" cy="273653"/>
            </a:xfrm>
            <a:custGeom>
              <a:rect b="b" l="l" r="r" t="t"/>
              <a:pathLst>
                <a:path extrusionOk="0" h="8598" w="6538">
                  <a:moveTo>
                    <a:pt x="167" y="1"/>
                  </a:moveTo>
                  <a:cubicBezTo>
                    <a:pt x="72" y="1"/>
                    <a:pt x="1" y="84"/>
                    <a:pt x="1" y="168"/>
                  </a:cubicBezTo>
                  <a:lnTo>
                    <a:pt x="1" y="8430"/>
                  </a:lnTo>
                  <a:cubicBezTo>
                    <a:pt x="1" y="8526"/>
                    <a:pt x="72" y="8597"/>
                    <a:pt x="167" y="8597"/>
                  </a:cubicBezTo>
                  <a:lnTo>
                    <a:pt x="6358" y="8597"/>
                  </a:lnTo>
                  <a:cubicBezTo>
                    <a:pt x="6442" y="8597"/>
                    <a:pt x="6525" y="8526"/>
                    <a:pt x="6525" y="8430"/>
                  </a:cubicBezTo>
                  <a:lnTo>
                    <a:pt x="6525" y="168"/>
                  </a:lnTo>
                  <a:cubicBezTo>
                    <a:pt x="6537" y="84"/>
                    <a:pt x="6466" y="13"/>
                    <a:pt x="6370" y="13"/>
                  </a:cubicBezTo>
                  <a:lnTo>
                    <a:pt x="5513" y="13"/>
                  </a:lnTo>
                  <a:cubicBezTo>
                    <a:pt x="5418" y="13"/>
                    <a:pt x="5346" y="84"/>
                    <a:pt x="5346" y="168"/>
                  </a:cubicBezTo>
                  <a:cubicBezTo>
                    <a:pt x="5346" y="263"/>
                    <a:pt x="5418" y="334"/>
                    <a:pt x="5513" y="334"/>
                  </a:cubicBezTo>
                  <a:lnTo>
                    <a:pt x="6204" y="334"/>
                  </a:lnTo>
                  <a:lnTo>
                    <a:pt x="6204" y="8264"/>
                  </a:lnTo>
                  <a:lnTo>
                    <a:pt x="334" y="8264"/>
                  </a:lnTo>
                  <a:lnTo>
                    <a:pt x="334" y="334"/>
                  </a:lnTo>
                  <a:lnTo>
                    <a:pt x="1024" y="334"/>
                  </a:lnTo>
                  <a:cubicBezTo>
                    <a:pt x="1120" y="334"/>
                    <a:pt x="1191" y="263"/>
                    <a:pt x="1191" y="168"/>
                  </a:cubicBezTo>
                  <a:cubicBezTo>
                    <a:pt x="1191" y="84"/>
                    <a:pt x="1120" y="1"/>
                    <a:pt x="1024" y="1"/>
                  </a:cubicBezTo>
                  <a:close/>
                </a:path>
              </a:pathLst>
            </a:custGeom>
            <a:solidFill>
              <a:srgbClr val="B4A7D6"/>
            </a:solidFill>
            <a:ln cap="flat" cmpd="sng" w="9525">
              <a:solidFill>
                <a:srgbClr val="8E7CC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92"/>
            <p:cNvSpPr/>
            <p:nvPr/>
          </p:nvSpPr>
          <p:spPr>
            <a:xfrm>
              <a:off x="965689" y="1661302"/>
              <a:ext cx="32241" cy="32241"/>
            </a:xfrm>
            <a:custGeom>
              <a:rect b="b" l="l" r="r" t="t"/>
              <a:pathLst>
                <a:path extrusionOk="0" h="1013" w="1013">
                  <a:moveTo>
                    <a:pt x="500" y="346"/>
                  </a:moveTo>
                  <a:cubicBezTo>
                    <a:pt x="608" y="346"/>
                    <a:pt x="679" y="441"/>
                    <a:pt x="679" y="525"/>
                  </a:cubicBezTo>
                  <a:cubicBezTo>
                    <a:pt x="703" y="620"/>
                    <a:pt x="608" y="703"/>
                    <a:pt x="500" y="703"/>
                  </a:cubicBezTo>
                  <a:cubicBezTo>
                    <a:pt x="405" y="703"/>
                    <a:pt x="322" y="620"/>
                    <a:pt x="322" y="525"/>
                  </a:cubicBezTo>
                  <a:cubicBezTo>
                    <a:pt x="322" y="417"/>
                    <a:pt x="417" y="346"/>
                    <a:pt x="500" y="346"/>
                  </a:cubicBezTo>
                  <a:close/>
                  <a:moveTo>
                    <a:pt x="500" y="1"/>
                  </a:moveTo>
                  <a:cubicBezTo>
                    <a:pt x="227" y="1"/>
                    <a:pt x="0" y="227"/>
                    <a:pt x="0" y="513"/>
                  </a:cubicBezTo>
                  <a:cubicBezTo>
                    <a:pt x="0" y="787"/>
                    <a:pt x="227" y="1013"/>
                    <a:pt x="500" y="1013"/>
                  </a:cubicBezTo>
                  <a:cubicBezTo>
                    <a:pt x="786" y="1013"/>
                    <a:pt x="1012" y="787"/>
                    <a:pt x="1012" y="513"/>
                  </a:cubicBezTo>
                  <a:cubicBezTo>
                    <a:pt x="1012" y="227"/>
                    <a:pt x="786" y="1"/>
                    <a:pt x="500" y="1"/>
                  </a:cubicBezTo>
                  <a:close/>
                </a:path>
              </a:pathLst>
            </a:custGeom>
            <a:solidFill>
              <a:srgbClr val="B4A7D6"/>
            </a:solidFill>
            <a:ln cap="flat" cmpd="sng" w="9525">
              <a:solidFill>
                <a:srgbClr val="8E7CC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92"/>
            <p:cNvSpPr/>
            <p:nvPr/>
          </p:nvSpPr>
          <p:spPr>
            <a:xfrm>
              <a:off x="965689" y="1710571"/>
              <a:ext cx="32241" cy="32241"/>
            </a:xfrm>
            <a:custGeom>
              <a:rect b="b" l="l" r="r" t="t"/>
              <a:pathLst>
                <a:path extrusionOk="0" h="1013" w="1013">
                  <a:moveTo>
                    <a:pt x="500" y="346"/>
                  </a:moveTo>
                  <a:cubicBezTo>
                    <a:pt x="608" y="346"/>
                    <a:pt x="679" y="441"/>
                    <a:pt x="679" y="524"/>
                  </a:cubicBezTo>
                  <a:cubicBezTo>
                    <a:pt x="679" y="608"/>
                    <a:pt x="608" y="703"/>
                    <a:pt x="500" y="703"/>
                  </a:cubicBezTo>
                  <a:cubicBezTo>
                    <a:pt x="405" y="703"/>
                    <a:pt x="322" y="608"/>
                    <a:pt x="322" y="524"/>
                  </a:cubicBezTo>
                  <a:cubicBezTo>
                    <a:pt x="322" y="441"/>
                    <a:pt x="417" y="346"/>
                    <a:pt x="500" y="346"/>
                  </a:cubicBezTo>
                  <a:close/>
                  <a:moveTo>
                    <a:pt x="500" y="1"/>
                  </a:moveTo>
                  <a:cubicBezTo>
                    <a:pt x="227" y="1"/>
                    <a:pt x="0" y="227"/>
                    <a:pt x="0" y="513"/>
                  </a:cubicBezTo>
                  <a:cubicBezTo>
                    <a:pt x="0" y="786"/>
                    <a:pt x="227" y="1013"/>
                    <a:pt x="500" y="1013"/>
                  </a:cubicBezTo>
                  <a:cubicBezTo>
                    <a:pt x="786" y="1013"/>
                    <a:pt x="1012" y="786"/>
                    <a:pt x="1012" y="513"/>
                  </a:cubicBezTo>
                  <a:cubicBezTo>
                    <a:pt x="1012" y="227"/>
                    <a:pt x="786" y="1"/>
                    <a:pt x="500" y="1"/>
                  </a:cubicBezTo>
                  <a:close/>
                </a:path>
              </a:pathLst>
            </a:custGeom>
            <a:solidFill>
              <a:srgbClr val="B4A7D6"/>
            </a:solidFill>
            <a:ln cap="flat" cmpd="sng" w="9525">
              <a:solidFill>
                <a:srgbClr val="8E7CC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92"/>
            <p:cNvSpPr/>
            <p:nvPr/>
          </p:nvSpPr>
          <p:spPr>
            <a:xfrm>
              <a:off x="965689" y="1760604"/>
              <a:ext cx="32241" cy="31859"/>
            </a:xfrm>
            <a:custGeom>
              <a:rect b="b" l="l" r="r" t="t"/>
              <a:pathLst>
                <a:path extrusionOk="0" h="1001" w="1013">
                  <a:moveTo>
                    <a:pt x="500" y="322"/>
                  </a:moveTo>
                  <a:cubicBezTo>
                    <a:pt x="608" y="322"/>
                    <a:pt x="679" y="417"/>
                    <a:pt x="679" y="500"/>
                  </a:cubicBezTo>
                  <a:cubicBezTo>
                    <a:pt x="703" y="596"/>
                    <a:pt x="608" y="679"/>
                    <a:pt x="500" y="679"/>
                  </a:cubicBezTo>
                  <a:cubicBezTo>
                    <a:pt x="405" y="679"/>
                    <a:pt x="322" y="584"/>
                    <a:pt x="322" y="500"/>
                  </a:cubicBezTo>
                  <a:cubicBezTo>
                    <a:pt x="322" y="393"/>
                    <a:pt x="417" y="322"/>
                    <a:pt x="500" y="322"/>
                  </a:cubicBezTo>
                  <a:close/>
                  <a:moveTo>
                    <a:pt x="500" y="0"/>
                  </a:moveTo>
                  <a:cubicBezTo>
                    <a:pt x="227" y="0"/>
                    <a:pt x="0" y="215"/>
                    <a:pt x="0" y="500"/>
                  </a:cubicBezTo>
                  <a:cubicBezTo>
                    <a:pt x="0" y="786"/>
                    <a:pt x="227" y="1000"/>
                    <a:pt x="500" y="1000"/>
                  </a:cubicBezTo>
                  <a:cubicBezTo>
                    <a:pt x="786" y="1000"/>
                    <a:pt x="1012" y="786"/>
                    <a:pt x="1012" y="500"/>
                  </a:cubicBezTo>
                  <a:cubicBezTo>
                    <a:pt x="1012" y="215"/>
                    <a:pt x="786" y="0"/>
                    <a:pt x="500" y="0"/>
                  </a:cubicBezTo>
                  <a:close/>
                </a:path>
              </a:pathLst>
            </a:custGeom>
            <a:solidFill>
              <a:srgbClr val="B4A7D6"/>
            </a:solidFill>
            <a:ln cap="flat" cmpd="sng" w="9525">
              <a:solidFill>
                <a:srgbClr val="8E7CC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92"/>
            <p:cNvSpPr/>
            <p:nvPr/>
          </p:nvSpPr>
          <p:spPr>
            <a:xfrm>
              <a:off x="1009643" y="1661302"/>
              <a:ext cx="59899" cy="10662"/>
            </a:xfrm>
            <a:custGeom>
              <a:rect b="b" l="l" r="r" t="t"/>
              <a:pathLst>
                <a:path extrusionOk="0" h="335" w="1882">
                  <a:moveTo>
                    <a:pt x="167" y="1"/>
                  </a:moveTo>
                  <a:cubicBezTo>
                    <a:pt x="72" y="1"/>
                    <a:pt x="0" y="72"/>
                    <a:pt x="0" y="167"/>
                  </a:cubicBezTo>
                  <a:cubicBezTo>
                    <a:pt x="0" y="263"/>
                    <a:pt x="72" y="334"/>
                    <a:pt x="167" y="334"/>
                  </a:cubicBezTo>
                  <a:lnTo>
                    <a:pt x="1715" y="334"/>
                  </a:lnTo>
                  <a:cubicBezTo>
                    <a:pt x="1798" y="334"/>
                    <a:pt x="1882" y="263"/>
                    <a:pt x="1882" y="167"/>
                  </a:cubicBezTo>
                  <a:cubicBezTo>
                    <a:pt x="1882" y="72"/>
                    <a:pt x="1798" y="1"/>
                    <a:pt x="1715" y="1"/>
                  </a:cubicBezTo>
                  <a:close/>
                </a:path>
              </a:pathLst>
            </a:custGeom>
            <a:solidFill>
              <a:srgbClr val="B4A7D6"/>
            </a:solidFill>
            <a:ln cap="flat" cmpd="sng" w="9525">
              <a:solidFill>
                <a:srgbClr val="8E7CC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92"/>
            <p:cNvSpPr/>
            <p:nvPr/>
          </p:nvSpPr>
          <p:spPr>
            <a:xfrm>
              <a:off x="1009643" y="1683677"/>
              <a:ext cx="98188" cy="10630"/>
            </a:xfrm>
            <a:custGeom>
              <a:rect b="b" l="l" r="r" t="t"/>
              <a:pathLst>
                <a:path extrusionOk="0" h="334" w="3085">
                  <a:moveTo>
                    <a:pt x="167" y="0"/>
                  </a:moveTo>
                  <a:cubicBezTo>
                    <a:pt x="72" y="0"/>
                    <a:pt x="0" y="72"/>
                    <a:pt x="0" y="167"/>
                  </a:cubicBezTo>
                  <a:cubicBezTo>
                    <a:pt x="0" y="250"/>
                    <a:pt x="72" y="334"/>
                    <a:pt x="167" y="334"/>
                  </a:cubicBezTo>
                  <a:lnTo>
                    <a:pt x="2917" y="334"/>
                  </a:lnTo>
                  <a:cubicBezTo>
                    <a:pt x="3013" y="334"/>
                    <a:pt x="3084" y="250"/>
                    <a:pt x="3084" y="167"/>
                  </a:cubicBezTo>
                  <a:cubicBezTo>
                    <a:pt x="3084" y="72"/>
                    <a:pt x="3013" y="0"/>
                    <a:pt x="2917" y="0"/>
                  </a:cubicBezTo>
                  <a:close/>
                </a:path>
              </a:pathLst>
            </a:custGeom>
            <a:solidFill>
              <a:srgbClr val="B4A7D6"/>
            </a:solidFill>
            <a:ln cap="flat" cmpd="sng" w="9525">
              <a:solidFill>
                <a:srgbClr val="8E7CC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92"/>
            <p:cNvSpPr/>
            <p:nvPr/>
          </p:nvSpPr>
          <p:spPr>
            <a:xfrm>
              <a:off x="1009643" y="1710571"/>
              <a:ext cx="59899" cy="10630"/>
            </a:xfrm>
            <a:custGeom>
              <a:rect b="b" l="l" r="r" t="t"/>
              <a:pathLst>
                <a:path extrusionOk="0" h="334" w="1882">
                  <a:moveTo>
                    <a:pt x="167" y="1"/>
                  </a:moveTo>
                  <a:cubicBezTo>
                    <a:pt x="72" y="1"/>
                    <a:pt x="0" y="84"/>
                    <a:pt x="0" y="167"/>
                  </a:cubicBezTo>
                  <a:cubicBezTo>
                    <a:pt x="0" y="263"/>
                    <a:pt x="72" y="334"/>
                    <a:pt x="167" y="334"/>
                  </a:cubicBezTo>
                  <a:lnTo>
                    <a:pt x="1715" y="334"/>
                  </a:lnTo>
                  <a:cubicBezTo>
                    <a:pt x="1798" y="334"/>
                    <a:pt x="1882" y="263"/>
                    <a:pt x="1882" y="167"/>
                  </a:cubicBezTo>
                  <a:cubicBezTo>
                    <a:pt x="1882" y="84"/>
                    <a:pt x="1798" y="1"/>
                    <a:pt x="1715" y="1"/>
                  </a:cubicBezTo>
                  <a:close/>
                </a:path>
              </a:pathLst>
            </a:custGeom>
            <a:solidFill>
              <a:srgbClr val="B4A7D6"/>
            </a:solidFill>
            <a:ln cap="flat" cmpd="sng" w="9525">
              <a:solidFill>
                <a:srgbClr val="8E7CC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92"/>
            <p:cNvSpPr/>
            <p:nvPr/>
          </p:nvSpPr>
          <p:spPr>
            <a:xfrm>
              <a:off x="1009643" y="1732946"/>
              <a:ext cx="98188" cy="10630"/>
            </a:xfrm>
            <a:custGeom>
              <a:rect b="b" l="l" r="r" t="t"/>
              <a:pathLst>
                <a:path extrusionOk="0" h="334" w="3085">
                  <a:moveTo>
                    <a:pt x="167" y="0"/>
                  </a:moveTo>
                  <a:cubicBezTo>
                    <a:pt x="72" y="0"/>
                    <a:pt x="0" y="71"/>
                    <a:pt x="0" y="167"/>
                  </a:cubicBezTo>
                  <a:cubicBezTo>
                    <a:pt x="0" y="250"/>
                    <a:pt x="72" y="333"/>
                    <a:pt x="167" y="333"/>
                  </a:cubicBezTo>
                  <a:lnTo>
                    <a:pt x="2917" y="333"/>
                  </a:lnTo>
                  <a:cubicBezTo>
                    <a:pt x="3013" y="333"/>
                    <a:pt x="3084" y="250"/>
                    <a:pt x="3084" y="167"/>
                  </a:cubicBezTo>
                  <a:cubicBezTo>
                    <a:pt x="3084" y="71"/>
                    <a:pt x="3013" y="0"/>
                    <a:pt x="2917" y="0"/>
                  </a:cubicBezTo>
                  <a:close/>
                </a:path>
              </a:pathLst>
            </a:custGeom>
            <a:solidFill>
              <a:srgbClr val="B4A7D6"/>
            </a:solidFill>
            <a:ln cap="flat" cmpd="sng" w="9525">
              <a:solidFill>
                <a:srgbClr val="8E7CC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92"/>
            <p:cNvSpPr/>
            <p:nvPr/>
          </p:nvSpPr>
          <p:spPr>
            <a:xfrm>
              <a:off x="1009643" y="1760604"/>
              <a:ext cx="59899" cy="10248"/>
            </a:xfrm>
            <a:custGeom>
              <a:rect b="b" l="l" r="r" t="t"/>
              <a:pathLst>
                <a:path extrusionOk="0" h="322" w="1882">
                  <a:moveTo>
                    <a:pt x="167" y="0"/>
                  </a:moveTo>
                  <a:cubicBezTo>
                    <a:pt x="72" y="0"/>
                    <a:pt x="0" y="72"/>
                    <a:pt x="0" y="155"/>
                  </a:cubicBezTo>
                  <a:cubicBezTo>
                    <a:pt x="0" y="250"/>
                    <a:pt x="72" y="322"/>
                    <a:pt x="167" y="322"/>
                  </a:cubicBezTo>
                  <a:lnTo>
                    <a:pt x="1715" y="322"/>
                  </a:lnTo>
                  <a:cubicBezTo>
                    <a:pt x="1798" y="322"/>
                    <a:pt x="1882" y="250"/>
                    <a:pt x="1882" y="155"/>
                  </a:cubicBezTo>
                  <a:cubicBezTo>
                    <a:pt x="1882" y="72"/>
                    <a:pt x="1798" y="0"/>
                    <a:pt x="1715" y="0"/>
                  </a:cubicBezTo>
                  <a:close/>
                </a:path>
              </a:pathLst>
            </a:custGeom>
            <a:solidFill>
              <a:srgbClr val="B4A7D6"/>
            </a:solidFill>
            <a:ln cap="flat" cmpd="sng" w="9525">
              <a:solidFill>
                <a:srgbClr val="8E7CC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92"/>
            <p:cNvSpPr/>
            <p:nvPr/>
          </p:nvSpPr>
          <p:spPr>
            <a:xfrm>
              <a:off x="1009643" y="1782183"/>
              <a:ext cx="98188" cy="10662"/>
            </a:xfrm>
            <a:custGeom>
              <a:rect b="b" l="l" r="r" t="t"/>
              <a:pathLst>
                <a:path extrusionOk="0" h="335" w="3085">
                  <a:moveTo>
                    <a:pt x="167" y="1"/>
                  </a:moveTo>
                  <a:cubicBezTo>
                    <a:pt x="72" y="1"/>
                    <a:pt x="0" y="72"/>
                    <a:pt x="0" y="168"/>
                  </a:cubicBezTo>
                  <a:cubicBezTo>
                    <a:pt x="0" y="251"/>
                    <a:pt x="72" y="334"/>
                    <a:pt x="167" y="334"/>
                  </a:cubicBezTo>
                  <a:lnTo>
                    <a:pt x="2917" y="334"/>
                  </a:lnTo>
                  <a:cubicBezTo>
                    <a:pt x="3013" y="334"/>
                    <a:pt x="3084" y="251"/>
                    <a:pt x="3084" y="168"/>
                  </a:cubicBezTo>
                  <a:cubicBezTo>
                    <a:pt x="3084" y="72"/>
                    <a:pt x="3013" y="1"/>
                    <a:pt x="2917" y="1"/>
                  </a:cubicBezTo>
                  <a:close/>
                </a:path>
              </a:pathLst>
            </a:custGeom>
            <a:solidFill>
              <a:srgbClr val="B4A7D6"/>
            </a:solidFill>
            <a:ln cap="flat" cmpd="sng" w="9525">
              <a:solidFill>
                <a:srgbClr val="8E7CC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92"/>
            <p:cNvSpPr/>
            <p:nvPr/>
          </p:nvSpPr>
          <p:spPr>
            <a:xfrm>
              <a:off x="1009643" y="1579473"/>
              <a:ext cx="98188" cy="10630"/>
            </a:xfrm>
            <a:custGeom>
              <a:rect b="b" l="l" r="r" t="t"/>
              <a:pathLst>
                <a:path extrusionOk="0" h="334" w="3085">
                  <a:moveTo>
                    <a:pt x="167" y="0"/>
                  </a:moveTo>
                  <a:cubicBezTo>
                    <a:pt x="72" y="0"/>
                    <a:pt x="0" y="71"/>
                    <a:pt x="0" y="167"/>
                  </a:cubicBezTo>
                  <a:cubicBezTo>
                    <a:pt x="0" y="250"/>
                    <a:pt x="72" y="333"/>
                    <a:pt x="167" y="333"/>
                  </a:cubicBezTo>
                  <a:lnTo>
                    <a:pt x="2917" y="333"/>
                  </a:lnTo>
                  <a:cubicBezTo>
                    <a:pt x="3013" y="333"/>
                    <a:pt x="3084" y="250"/>
                    <a:pt x="3084" y="167"/>
                  </a:cubicBezTo>
                  <a:cubicBezTo>
                    <a:pt x="3084" y="71"/>
                    <a:pt x="3013" y="0"/>
                    <a:pt x="2917" y="0"/>
                  </a:cubicBezTo>
                  <a:close/>
                </a:path>
              </a:pathLst>
            </a:custGeom>
            <a:solidFill>
              <a:srgbClr val="B4A7D6"/>
            </a:solidFill>
            <a:ln cap="flat" cmpd="sng" w="9525">
              <a:solidFill>
                <a:srgbClr val="8E7CC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92"/>
            <p:cNvSpPr/>
            <p:nvPr/>
          </p:nvSpPr>
          <p:spPr>
            <a:xfrm>
              <a:off x="965689" y="1628711"/>
              <a:ext cx="142142" cy="10662"/>
            </a:xfrm>
            <a:custGeom>
              <a:rect b="b" l="l" r="r" t="t"/>
              <a:pathLst>
                <a:path extrusionOk="0" h="335" w="4466">
                  <a:moveTo>
                    <a:pt x="155" y="1"/>
                  </a:moveTo>
                  <a:cubicBezTo>
                    <a:pt x="72" y="1"/>
                    <a:pt x="0" y="72"/>
                    <a:pt x="0" y="168"/>
                  </a:cubicBezTo>
                  <a:cubicBezTo>
                    <a:pt x="0" y="251"/>
                    <a:pt x="72" y="334"/>
                    <a:pt x="155" y="334"/>
                  </a:cubicBezTo>
                  <a:lnTo>
                    <a:pt x="4298" y="334"/>
                  </a:lnTo>
                  <a:cubicBezTo>
                    <a:pt x="4394" y="334"/>
                    <a:pt x="4465" y="251"/>
                    <a:pt x="4465" y="168"/>
                  </a:cubicBezTo>
                  <a:cubicBezTo>
                    <a:pt x="4465" y="72"/>
                    <a:pt x="4394" y="1"/>
                    <a:pt x="4298" y="1"/>
                  </a:cubicBezTo>
                  <a:close/>
                </a:path>
              </a:pathLst>
            </a:custGeom>
            <a:solidFill>
              <a:srgbClr val="B4A7D6"/>
            </a:solidFill>
            <a:ln cap="flat" cmpd="sng" w="9525">
              <a:solidFill>
                <a:srgbClr val="8E7CC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92"/>
            <p:cNvSpPr/>
            <p:nvPr/>
          </p:nvSpPr>
          <p:spPr>
            <a:xfrm>
              <a:off x="1009643" y="1601434"/>
              <a:ext cx="26926" cy="10280"/>
            </a:xfrm>
            <a:custGeom>
              <a:rect b="b" l="l" r="r" t="t"/>
              <a:pathLst>
                <a:path extrusionOk="0" h="323" w="846">
                  <a:moveTo>
                    <a:pt x="167" y="1"/>
                  </a:moveTo>
                  <a:cubicBezTo>
                    <a:pt x="72" y="1"/>
                    <a:pt x="0" y="72"/>
                    <a:pt x="0" y="155"/>
                  </a:cubicBezTo>
                  <a:cubicBezTo>
                    <a:pt x="0" y="251"/>
                    <a:pt x="72" y="322"/>
                    <a:pt x="167" y="322"/>
                  </a:cubicBezTo>
                  <a:lnTo>
                    <a:pt x="691" y="322"/>
                  </a:lnTo>
                  <a:cubicBezTo>
                    <a:pt x="774" y="322"/>
                    <a:pt x="846" y="251"/>
                    <a:pt x="846" y="155"/>
                  </a:cubicBezTo>
                  <a:cubicBezTo>
                    <a:pt x="846" y="72"/>
                    <a:pt x="762" y="1"/>
                    <a:pt x="691" y="1"/>
                  </a:cubicBezTo>
                  <a:close/>
                </a:path>
              </a:pathLst>
            </a:custGeom>
            <a:solidFill>
              <a:srgbClr val="B4A7D6"/>
            </a:solidFill>
            <a:ln cap="flat" cmpd="sng" w="9525">
              <a:solidFill>
                <a:srgbClr val="8E7CC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92"/>
            <p:cNvSpPr/>
            <p:nvPr/>
          </p:nvSpPr>
          <p:spPr>
            <a:xfrm>
              <a:off x="1047550" y="1601434"/>
              <a:ext cx="26926" cy="10280"/>
            </a:xfrm>
            <a:custGeom>
              <a:rect b="b" l="l" r="r" t="t"/>
              <a:pathLst>
                <a:path extrusionOk="0" h="323" w="846">
                  <a:moveTo>
                    <a:pt x="167" y="1"/>
                  </a:moveTo>
                  <a:cubicBezTo>
                    <a:pt x="71" y="1"/>
                    <a:pt x="0" y="72"/>
                    <a:pt x="0" y="155"/>
                  </a:cubicBezTo>
                  <a:cubicBezTo>
                    <a:pt x="0" y="251"/>
                    <a:pt x="71" y="322"/>
                    <a:pt x="167" y="322"/>
                  </a:cubicBezTo>
                  <a:lnTo>
                    <a:pt x="691" y="322"/>
                  </a:lnTo>
                  <a:cubicBezTo>
                    <a:pt x="774" y="322"/>
                    <a:pt x="845" y="251"/>
                    <a:pt x="845" y="155"/>
                  </a:cubicBezTo>
                  <a:cubicBezTo>
                    <a:pt x="845" y="72"/>
                    <a:pt x="774" y="1"/>
                    <a:pt x="691" y="1"/>
                  </a:cubicBezTo>
                  <a:close/>
                </a:path>
              </a:pathLst>
            </a:custGeom>
            <a:solidFill>
              <a:srgbClr val="B4A7D6"/>
            </a:solidFill>
            <a:ln cap="flat" cmpd="sng" w="9525">
              <a:solidFill>
                <a:srgbClr val="8E7CC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92"/>
            <p:cNvSpPr/>
            <p:nvPr/>
          </p:nvSpPr>
          <p:spPr>
            <a:xfrm>
              <a:off x="966071" y="1579473"/>
              <a:ext cx="32241" cy="32241"/>
            </a:xfrm>
            <a:custGeom>
              <a:rect b="b" l="l" r="r" t="t"/>
              <a:pathLst>
                <a:path extrusionOk="0" h="1013" w="1013">
                  <a:moveTo>
                    <a:pt x="691" y="310"/>
                  </a:moveTo>
                  <a:lnTo>
                    <a:pt x="691" y="691"/>
                  </a:lnTo>
                  <a:lnTo>
                    <a:pt x="310" y="691"/>
                  </a:lnTo>
                  <a:lnTo>
                    <a:pt x="310" y="310"/>
                  </a:lnTo>
                  <a:close/>
                  <a:moveTo>
                    <a:pt x="167" y="0"/>
                  </a:moveTo>
                  <a:cubicBezTo>
                    <a:pt x="72" y="0"/>
                    <a:pt x="0" y="71"/>
                    <a:pt x="0" y="167"/>
                  </a:cubicBezTo>
                  <a:lnTo>
                    <a:pt x="0" y="845"/>
                  </a:lnTo>
                  <a:cubicBezTo>
                    <a:pt x="0" y="941"/>
                    <a:pt x="72" y="1012"/>
                    <a:pt x="167" y="1012"/>
                  </a:cubicBezTo>
                  <a:lnTo>
                    <a:pt x="846" y="1012"/>
                  </a:lnTo>
                  <a:cubicBezTo>
                    <a:pt x="941" y="1012"/>
                    <a:pt x="1012" y="941"/>
                    <a:pt x="1012" y="845"/>
                  </a:cubicBezTo>
                  <a:lnTo>
                    <a:pt x="1012" y="167"/>
                  </a:lnTo>
                  <a:cubicBezTo>
                    <a:pt x="1000" y="71"/>
                    <a:pt x="941" y="0"/>
                    <a:pt x="846" y="0"/>
                  </a:cubicBezTo>
                  <a:close/>
                </a:path>
              </a:pathLst>
            </a:custGeom>
            <a:solidFill>
              <a:srgbClr val="B4A7D6"/>
            </a:solidFill>
            <a:ln cap="flat" cmpd="sng" w="9525">
              <a:solidFill>
                <a:srgbClr val="8E7CC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3" name="Google Shape;1103;p92"/>
          <p:cNvSpPr/>
          <p:nvPr/>
        </p:nvSpPr>
        <p:spPr>
          <a:xfrm>
            <a:off x="1146050" y="735575"/>
            <a:ext cx="812342" cy="855431"/>
          </a:xfrm>
          <a:custGeom>
            <a:rect b="b" l="l" r="r" t="t"/>
            <a:pathLst>
              <a:path extrusionOk="0" h="11693" w="11693">
                <a:moveTo>
                  <a:pt x="10252" y="584"/>
                </a:moveTo>
                <a:lnTo>
                  <a:pt x="10252" y="1263"/>
                </a:lnTo>
                <a:cubicBezTo>
                  <a:pt x="10252" y="1358"/>
                  <a:pt x="10323" y="1429"/>
                  <a:pt x="10406" y="1429"/>
                </a:cubicBezTo>
                <a:lnTo>
                  <a:pt x="11097" y="1429"/>
                </a:lnTo>
                <a:lnTo>
                  <a:pt x="9609" y="2918"/>
                </a:lnTo>
                <a:lnTo>
                  <a:pt x="9001" y="2918"/>
                </a:lnTo>
                <a:lnTo>
                  <a:pt x="9978" y="1941"/>
                </a:lnTo>
                <a:cubicBezTo>
                  <a:pt x="10037" y="1882"/>
                  <a:pt x="10037" y="1751"/>
                  <a:pt x="9978" y="1691"/>
                </a:cubicBezTo>
                <a:cubicBezTo>
                  <a:pt x="9948" y="1667"/>
                  <a:pt x="9903" y="1656"/>
                  <a:pt x="9859" y="1656"/>
                </a:cubicBezTo>
                <a:cubicBezTo>
                  <a:pt x="9814" y="1656"/>
                  <a:pt x="9769" y="1667"/>
                  <a:pt x="9740" y="1691"/>
                </a:cubicBezTo>
                <a:lnTo>
                  <a:pt x="8763" y="2679"/>
                </a:lnTo>
                <a:lnTo>
                  <a:pt x="8763" y="2072"/>
                </a:lnTo>
                <a:lnTo>
                  <a:pt x="10252" y="584"/>
                </a:lnTo>
                <a:close/>
                <a:moveTo>
                  <a:pt x="4739" y="2537"/>
                </a:moveTo>
                <a:cubicBezTo>
                  <a:pt x="5894" y="2537"/>
                  <a:pt x="6942" y="2977"/>
                  <a:pt x="7739" y="3703"/>
                </a:cubicBezTo>
                <a:lnTo>
                  <a:pt x="4620" y="6811"/>
                </a:lnTo>
                <a:cubicBezTo>
                  <a:pt x="4560" y="6870"/>
                  <a:pt x="4560" y="7001"/>
                  <a:pt x="4620" y="7049"/>
                </a:cubicBezTo>
                <a:cubicBezTo>
                  <a:pt x="4656" y="7085"/>
                  <a:pt x="4703" y="7097"/>
                  <a:pt x="4739" y="7097"/>
                </a:cubicBezTo>
                <a:cubicBezTo>
                  <a:pt x="4787" y="7097"/>
                  <a:pt x="4834" y="7085"/>
                  <a:pt x="4858" y="7049"/>
                </a:cubicBezTo>
                <a:lnTo>
                  <a:pt x="5632" y="6275"/>
                </a:lnTo>
                <a:cubicBezTo>
                  <a:pt x="5775" y="6478"/>
                  <a:pt x="5846" y="6692"/>
                  <a:pt x="5846" y="6930"/>
                </a:cubicBezTo>
                <a:cubicBezTo>
                  <a:pt x="5846" y="7549"/>
                  <a:pt x="5358" y="8037"/>
                  <a:pt x="4739" y="8037"/>
                </a:cubicBezTo>
                <a:cubicBezTo>
                  <a:pt x="4132" y="8037"/>
                  <a:pt x="3644" y="7549"/>
                  <a:pt x="3644" y="6930"/>
                </a:cubicBezTo>
                <a:cubicBezTo>
                  <a:pt x="3644" y="6323"/>
                  <a:pt x="4132" y="5835"/>
                  <a:pt x="4739" y="5835"/>
                </a:cubicBezTo>
                <a:cubicBezTo>
                  <a:pt x="4822" y="5835"/>
                  <a:pt x="4882" y="5835"/>
                  <a:pt x="4953" y="5847"/>
                </a:cubicBezTo>
                <a:cubicBezTo>
                  <a:pt x="4962" y="5848"/>
                  <a:pt x="4970" y="5848"/>
                  <a:pt x="4979" y="5848"/>
                </a:cubicBezTo>
                <a:cubicBezTo>
                  <a:pt x="5055" y="5848"/>
                  <a:pt x="5133" y="5801"/>
                  <a:pt x="5144" y="5716"/>
                </a:cubicBezTo>
                <a:cubicBezTo>
                  <a:pt x="5156" y="5620"/>
                  <a:pt x="5096" y="5537"/>
                  <a:pt x="5013" y="5525"/>
                </a:cubicBezTo>
                <a:cubicBezTo>
                  <a:pt x="4918" y="5513"/>
                  <a:pt x="4834" y="5489"/>
                  <a:pt x="4739" y="5489"/>
                </a:cubicBezTo>
                <a:cubicBezTo>
                  <a:pt x="3941" y="5489"/>
                  <a:pt x="3298" y="6144"/>
                  <a:pt x="3298" y="6942"/>
                </a:cubicBezTo>
                <a:cubicBezTo>
                  <a:pt x="3298" y="7740"/>
                  <a:pt x="3953" y="8383"/>
                  <a:pt x="4739" y="8383"/>
                </a:cubicBezTo>
                <a:cubicBezTo>
                  <a:pt x="5549" y="8383"/>
                  <a:pt x="6192" y="7728"/>
                  <a:pt x="6192" y="6942"/>
                </a:cubicBezTo>
                <a:cubicBezTo>
                  <a:pt x="6192" y="6609"/>
                  <a:pt x="6084" y="6299"/>
                  <a:pt x="5870" y="6049"/>
                </a:cubicBezTo>
                <a:lnTo>
                  <a:pt x="6406" y="5513"/>
                </a:lnTo>
                <a:cubicBezTo>
                  <a:pt x="6751" y="5906"/>
                  <a:pt x="6942" y="6418"/>
                  <a:pt x="6942" y="6942"/>
                </a:cubicBezTo>
                <a:cubicBezTo>
                  <a:pt x="6942" y="8156"/>
                  <a:pt x="5965" y="9133"/>
                  <a:pt x="4739" y="9133"/>
                </a:cubicBezTo>
                <a:cubicBezTo>
                  <a:pt x="3525" y="9133"/>
                  <a:pt x="2536" y="8156"/>
                  <a:pt x="2536" y="6942"/>
                </a:cubicBezTo>
                <a:cubicBezTo>
                  <a:pt x="2536" y="5716"/>
                  <a:pt x="3525" y="4739"/>
                  <a:pt x="4739" y="4739"/>
                </a:cubicBezTo>
                <a:cubicBezTo>
                  <a:pt x="5120" y="4739"/>
                  <a:pt x="5477" y="4823"/>
                  <a:pt x="5787" y="5001"/>
                </a:cubicBezTo>
                <a:cubicBezTo>
                  <a:pt x="5812" y="5016"/>
                  <a:pt x="5840" y="5022"/>
                  <a:pt x="5868" y="5022"/>
                </a:cubicBezTo>
                <a:cubicBezTo>
                  <a:pt x="5930" y="5022"/>
                  <a:pt x="5992" y="4988"/>
                  <a:pt x="6025" y="4930"/>
                </a:cubicBezTo>
                <a:cubicBezTo>
                  <a:pt x="6073" y="4834"/>
                  <a:pt x="6037" y="4739"/>
                  <a:pt x="5953" y="4692"/>
                </a:cubicBezTo>
                <a:cubicBezTo>
                  <a:pt x="5572" y="4501"/>
                  <a:pt x="5156" y="4370"/>
                  <a:pt x="4739" y="4370"/>
                </a:cubicBezTo>
                <a:cubicBezTo>
                  <a:pt x="3346" y="4370"/>
                  <a:pt x="2203" y="5525"/>
                  <a:pt x="2203" y="6918"/>
                </a:cubicBezTo>
                <a:cubicBezTo>
                  <a:pt x="2203" y="8323"/>
                  <a:pt x="3346" y="9466"/>
                  <a:pt x="4739" y="9466"/>
                </a:cubicBezTo>
                <a:cubicBezTo>
                  <a:pt x="6144" y="9466"/>
                  <a:pt x="7287" y="8323"/>
                  <a:pt x="7287" y="6918"/>
                </a:cubicBezTo>
                <a:cubicBezTo>
                  <a:pt x="7287" y="6299"/>
                  <a:pt x="7061" y="5716"/>
                  <a:pt x="6668" y="5239"/>
                </a:cubicBezTo>
                <a:lnTo>
                  <a:pt x="7204" y="4704"/>
                </a:lnTo>
                <a:cubicBezTo>
                  <a:pt x="7751" y="5311"/>
                  <a:pt x="8049" y="6085"/>
                  <a:pt x="8049" y="6918"/>
                </a:cubicBezTo>
                <a:cubicBezTo>
                  <a:pt x="8049" y="8740"/>
                  <a:pt x="6561" y="10228"/>
                  <a:pt x="4739" y="10228"/>
                </a:cubicBezTo>
                <a:cubicBezTo>
                  <a:pt x="2929" y="10228"/>
                  <a:pt x="1441" y="8740"/>
                  <a:pt x="1441" y="6918"/>
                </a:cubicBezTo>
                <a:cubicBezTo>
                  <a:pt x="1441" y="5108"/>
                  <a:pt x="2929" y="3620"/>
                  <a:pt x="4739" y="3620"/>
                </a:cubicBezTo>
                <a:cubicBezTo>
                  <a:pt x="5382" y="3620"/>
                  <a:pt x="5989" y="3799"/>
                  <a:pt x="6525" y="4132"/>
                </a:cubicBezTo>
                <a:cubicBezTo>
                  <a:pt x="6558" y="4151"/>
                  <a:pt x="6594" y="4161"/>
                  <a:pt x="6628" y="4161"/>
                </a:cubicBezTo>
                <a:cubicBezTo>
                  <a:pt x="6679" y="4161"/>
                  <a:pt x="6727" y="4139"/>
                  <a:pt x="6763" y="4096"/>
                </a:cubicBezTo>
                <a:cubicBezTo>
                  <a:pt x="6811" y="4025"/>
                  <a:pt x="6799" y="3918"/>
                  <a:pt x="6727" y="3858"/>
                </a:cubicBezTo>
                <a:cubicBezTo>
                  <a:pt x="6144" y="3477"/>
                  <a:pt x="5453" y="3275"/>
                  <a:pt x="4763" y="3275"/>
                </a:cubicBezTo>
                <a:cubicBezTo>
                  <a:pt x="2751" y="3275"/>
                  <a:pt x="1108" y="4918"/>
                  <a:pt x="1108" y="6918"/>
                </a:cubicBezTo>
                <a:cubicBezTo>
                  <a:pt x="1108" y="8930"/>
                  <a:pt x="2751" y="10573"/>
                  <a:pt x="4763" y="10573"/>
                </a:cubicBezTo>
                <a:cubicBezTo>
                  <a:pt x="6763" y="10573"/>
                  <a:pt x="8406" y="8930"/>
                  <a:pt x="8406" y="6918"/>
                </a:cubicBezTo>
                <a:cubicBezTo>
                  <a:pt x="8406" y="6013"/>
                  <a:pt x="8061" y="5132"/>
                  <a:pt x="7454" y="4465"/>
                </a:cubicBezTo>
                <a:lnTo>
                  <a:pt x="7989" y="3930"/>
                </a:lnTo>
                <a:cubicBezTo>
                  <a:pt x="8704" y="4739"/>
                  <a:pt x="9144" y="5775"/>
                  <a:pt x="9144" y="6942"/>
                </a:cubicBezTo>
                <a:cubicBezTo>
                  <a:pt x="9144" y="9359"/>
                  <a:pt x="7168" y="11347"/>
                  <a:pt x="4739" y="11347"/>
                </a:cubicBezTo>
                <a:cubicBezTo>
                  <a:pt x="2322" y="11347"/>
                  <a:pt x="334" y="9359"/>
                  <a:pt x="334" y="6942"/>
                </a:cubicBezTo>
                <a:cubicBezTo>
                  <a:pt x="334" y="4513"/>
                  <a:pt x="2322" y="2537"/>
                  <a:pt x="4739" y="2537"/>
                </a:cubicBezTo>
                <a:close/>
                <a:moveTo>
                  <a:pt x="10403" y="1"/>
                </a:moveTo>
                <a:cubicBezTo>
                  <a:pt x="10360" y="1"/>
                  <a:pt x="10315" y="16"/>
                  <a:pt x="10275" y="48"/>
                </a:cubicBezTo>
                <a:lnTo>
                  <a:pt x="8466" y="1882"/>
                </a:lnTo>
                <a:cubicBezTo>
                  <a:pt x="8430" y="1906"/>
                  <a:pt x="8418" y="1953"/>
                  <a:pt x="8418" y="1989"/>
                </a:cubicBezTo>
                <a:lnTo>
                  <a:pt x="8418" y="3025"/>
                </a:lnTo>
                <a:lnTo>
                  <a:pt x="7978" y="3465"/>
                </a:lnTo>
                <a:cubicBezTo>
                  <a:pt x="7120" y="2679"/>
                  <a:pt x="5989" y="2203"/>
                  <a:pt x="4739" y="2203"/>
                </a:cubicBezTo>
                <a:cubicBezTo>
                  <a:pt x="2120" y="2203"/>
                  <a:pt x="0" y="4334"/>
                  <a:pt x="0" y="6954"/>
                </a:cubicBezTo>
                <a:cubicBezTo>
                  <a:pt x="0" y="9573"/>
                  <a:pt x="2120" y="11692"/>
                  <a:pt x="4739" y="11692"/>
                </a:cubicBezTo>
                <a:cubicBezTo>
                  <a:pt x="7358" y="11692"/>
                  <a:pt x="9490" y="9573"/>
                  <a:pt x="9490" y="6954"/>
                </a:cubicBezTo>
                <a:cubicBezTo>
                  <a:pt x="9490" y="5704"/>
                  <a:pt x="9013" y="4573"/>
                  <a:pt x="8228" y="3715"/>
                </a:cubicBezTo>
                <a:lnTo>
                  <a:pt x="8668" y="3275"/>
                </a:lnTo>
                <a:lnTo>
                  <a:pt x="9704" y="3275"/>
                </a:lnTo>
                <a:cubicBezTo>
                  <a:pt x="9740" y="3275"/>
                  <a:pt x="9787" y="3263"/>
                  <a:pt x="9823" y="3227"/>
                </a:cubicBezTo>
                <a:lnTo>
                  <a:pt x="11645" y="1394"/>
                </a:lnTo>
                <a:cubicBezTo>
                  <a:pt x="11680" y="1346"/>
                  <a:pt x="11692" y="1263"/>
                  <a:pt x="11668" y="1203"/>
                </a:cubicBezTo>
                <a:cubicBezTo>
                  <a:pt x="11633" y="1144"/>
                  <a:pt x="11573" y="1096"/>
                  <a:pt x="11502" y="1096"/>
                </a:cubicBezTo>
                <a:lnTo>
                  <a:pt x="10573" y="1096"/>
                </a:lnTo>
                <a:lnTo>
                  <a:pt x="10573" y="179"/>
                </a:lnTo>
                <a:cubicBezTo>
                  <a:pt x="10573" y="108"/>
                  <a:pt x="10537" y="48"/>
                  <a:pt x="10466" y="12"/>
                </a:cubicBezTo>
                <a:cubicBezTo>
                  <a:pt x="10446" y="5"/>
                  <a:pt x="10425" y="1"/>
                  <a:pt x="10403" y="1"/>
                </a:cubicBezTo>
                <a:close/>
              </a:path>
            </a:pathLst>
          </a:custGeom>
          <a:solidFill>
            <a:srgbClr val="E06666"/>
          </a:solidFill>
          <a:ln cap="flat" cmpd="sng" w="9525">
            <a:solidFill>
              <a:srgbClr val="99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04" name="Google Shape;1104;p92"/>
          <p:cNvGrpSpPr/>
          <p:nvPr/>
        </p:nvGrpSpPr>
        <p:grpSpPr>
          <a:xfrm>
            <a:off x="4272755" y="2501726"/>
            <a:ext cx="598487" cy="656331"/>
            <a:chOff x="6196730" y="1525346"/>
            <a:chExt cx="369072" cy="317467"/>
          </a:xfrm>
        </p:grpSpPr>
        <p:sp>
          <p:nvSpPr>
            <p:cNvPr id="1105" name="Google Shape;1105;p92"/>
            <p:cNvSpPr/>
            <p:nvPr/>
          </p:nvSpPr>
          <p:spPr>
            <a:xfrm>
              <a:off x="6285478" y="1697140"/>
              <a:ext cx="193870" cy="145673"/>
            </a:xfrm>
            <a:custGeom>
              <a:rect b="b" l="l" r="r" t="t"/>
              <a:pathLst>
                <a:path extrusionOk="0" h="4573" w="6086">
                  <a:moveTo>
                    <a:pt x="2972" y="1"/>
                  </a:moveTo>
                  <a:cubicBezTo>
                    <a:pt x="2790" y="1"/>
                    <a:pt x="2608" y="72"/>
                    <a:pt x="2477" y="215"/>
                  </a:cubicBezTo>
                  <a:cubicBezTo>
                    <a:pt x="1580" y="1144"/>
                    <a:pt x="674" y="1192"/>
                    <a:pt x="471" y="1192"/>
                  </a:cubicBezTo>
                  <a:cubicBezTo>
                    <a:pt x="447" y="1192"/>
                    <a:pt x="433" y="1191"/>
                    <a:pt x="430" y="1191"/>
                  </a:cubicBezTo>
                  <a:cubicBezTo>
                    <a:pt x="346" y="1191"/>
                    <a:pt x="275" y="1275"/>
                    <a:pt x="275" y="1358"/>
                  </a:cubicBezTo>
                  <a:cubicBezTo>
                    <a:pt x="275" y="1453"/>
                    <a:pt x="346" y="1525"/>
                    <a:pt x="430" y="1525"/>
                  </a:cubicBezTo>
                  <a:cubicBezTo>
                    <a:pt x="430" y="1525"/>
                    <a:pt x="608" y="1525"/>
                    <a:pt x="846" y="1501"/>
                  </a:cubicBezTo>
                  <a:lnTo>
                    <a:pt x="846" y="1501"/>
                  </a:lnTo>
                  <a:cubicBezTo>
                    <a:pt x="822" y="1691"/>
                    <a:pt x="751" y="1953"/>
                    <a:pt x="465" y="2037"/>
                  </a:cubicBezTo>
                  <a:cubicBezTo>
                    <a:pt x="268" y="2070"/>
                    <a:pt x="303" y="2365"/>
                    <a:pt x="486" y="2365"/>
                  </a:cubicBezTo>
                  <a:cubicBezTo>
                    <a:pt x="502" y="2365"/>
                    <a:pt x="519" y="2363"/>
                    <a:pt x="537" y="2358"/>
                  </a:cubicBezTo>
                  <a:cubicBezTo>
                    <a:pt x="1025" y="2239"/>
                    <a:pt x="1180" y="1751"/>
                    <a:pt x="1203" y="1418"/>
                  </a:cubicBezTo>
                  <a:cubicBezTo>
                    <a:pt x="1346" y="1382"/>
                    <a:pt x="1489" y="1334"/>
                    <a:pt x="1620" y="1275"/>
                  </a:cubicBezTo>
                  <a:cubicBezTo>
                    <a:pt x="1620" y="1275"/>
                    <a:pt x="1906" y="1120"/>
                    <a:pt x="1954" y="1096"/>
                  </a:cubicBezTo>
                  <a:cubicBezTo>
                    <a:pt x="2044" y="2566"/>
                    <a:pt x="2059" y="2743"/>
                    <a:pt x="2061" y="2760"/>
                  </a:cubicBezTo>
                  <a:lnTo>
                    <a:pt x="2061" y="2760"/>
                  </a:lnTo>
                  <a:cubicBezTo>
                    <a:pt x="2061" y="2760"/>
                    <a:pt x="2061" y="2761"/>
                    <a:pt x="2061" y="2763"/>
                  </a:cubicBezTo>
                  <a:cubicBezTo>
                    <a:pt x="2120" y="3549"/>
                    <a:pt x="1501" y="4239"/>
                    <a:pt x="703" y="4239"/>
                  </a:cubicBezTo>
                  <a:lnTo>
                    <a:pt x="168" y="4239"/>
                  </a:lnTo>
                  <a:cubicBezTo>
                    <a:pt x="72" y="4239"/>
                    <a:pt x="1" y="4311"/>
                    <a:pt x="1" y="4394"/>
                  </a:cubicBezTo>
                  <a:cubicBezTo>
                    <a:pt x="1" y="4489"/>
                    <a:pt x="72" y="4561"/>
                    <a:pt x="168" y="4561"/>
                  </a:cubicBezTo>
                  <a:lnTo>
                    <a:pt x="703" y="4561"/>
                  </a:lnTo>
                  <a:cubicBezTo>
                    <a:pt x="1680" y="4561"/>
                    <a:pt x="2477" y="3715"/>
                    <a:pt x="2394" y="2727"/>
                  </a:cubicBezTo>
                  <a:lnTo>
                    <a:pt x="2275" y="858"/>
                  </a:lnTo>
                  <a:cubicBezTo>
                    <a:pt x="2442" y="739"/>
                    <a:pt x="2597" y="608"/>
                    <a:pt x="2739" y="441"/>
                  </a:cubicBezTo>
                  <a:cubicBezTo>
                    <a:pt x="2799" y="370"/>
                    <a:pt x="2906" y="334"/>
                    <a:pt x="2989" y="334"/>
                  </a:cubicBezTo>
                  <a:cubicBezTo>
                    <a:pt x="3228" y="334"/>
                    <a:pt x="3216" y="489"/>
                    <a:pt x="3740" y="882"/>
                  </a:cubicBezTo>
                  <a:lnTo>
                    <a:pt x="3620" y="2751"/>
                  </a:lnTo>
                  <a:cubicBezTo>
                    <a:pt x="3573" y="3215"/>
                    <a:pt x="3740" y="3680"/>
                    <a:pt x="4061" y="4025"/>
                  </a:cubicBezTo>
                  <a:cubicBezTo>
                    <a:pt x="4382" y="4370"/>
                    <a:pt x="4835" y="4573"/>
                    <a:pt x="5311" y="4573"/>
                  </a:cubicBezTo>
                  <a:lnTo>
                    <a:pt x="5930" y="4573"/>
                  </a:lnTo>
                  <a:cubicBezTo>
                    <a:pt x="6014" y="4573"/>
                    <a:pt x="6085" y="4501"/>
                    <a:pt x="6085" y="4406"/>
                  </a:cubicBezTo>
                  <a:cubicBezTo>
                    <a:pt x="6049" y="4311"/>
                    <a:pt x="5966" y="4239"/>
                    <a:pt x="5883" y="4239"/>
                  </a:cubicBezTo>
                  <a:lnTo>
                    <a:pt x="5275" y="4239"/>
                  </a:lnTo>
                  <a:cubicBezTo>
                    <a:pt x="4883" y="4239"/>
                    <a:pt x="4525" y="4085"/>
                    <a:pt x="4275" y="3799"/>
                  </a:cubicBezTo>
                  <a:cubicBezTo>
                    <a:pt x="4025" y="3537"/>
                    <a:pt x="3906" y="3192"/>
                    <a:pt x="3918" y="2763"/>
                  </a:cubicBezTo>
                  <a:lnTo>
                    <a:pt x="4025" y="1108"/>
                  </a:lnTo>
                  <a:lnTo>
                    <a:pt x="4204" y="1203"/>
                  </a:lnTo>
                  <a:cubicBezTo>
                    <a:pt x="4335" y="1275"/>
                    <a:pt x="4478" y="1346"/>
                    <a:pt x="4716" y="1406"/>
                  </a:cubicBezTo>
                  <a:cubicBezTo>
                    <a:pt x="4740" y="1727"/>
                    <a:pt x="4883" y="2239"/>
                    <a:pt x="5394" y="2346"/>
                  </a:cubicBezTo>
                  <a:cubicBezTo>
                    <a:pt x="5409" y="2349"/>
                    <a:pt x="5422" y="2351"/>
                    <a:pt x="5435" y="2351"/>
                  </a:cubicBezTo>
                  <a:cubicBezTo>
                    <a:pt x="5616" y="2351"/>
                    <a:pt x="5655" y="2057"/>
                    <a:pt x="5466" y="2013"/>
                  </a:cubicBezTo>
                  <a:cubicBezTo>
                    <a:pt x="5180" y="1953"/>
                    <a:pt x="5097" y="1679"/>
                    <a:pt x="5073" y="1477"/>
                  </a:cubicBezTo>
                  <a:lnTo>
                    <a:pt x="5073" y="1477"/>
                  </a:lnTo>
                  <a:cubicBezTo>
                    <a:pt x="5311" y="1525"/>
                    <a:pt x="5514" y="1525"/>
                    <a:pt x="5514" y="1525"/>
                  </a:cubicBezTo>
                  <a:cubicBezTo>
                    <a:pt x="5597" y="1525"/>
                    <a:pt x="5668" y="1453"/>
                    <a:pt x="5668" y="1358"/>
                  </a:cubicBezTo>
                  <a:cubicBezTo>
                    <a:pt x="5668" y="1275"/>
                    <a:pt x="5597" y="1191"/>
                    <a:pt x="5514" y="1191"/>
                  </a:cubicBezTo>
                  <a:cubicBezTo>
                    <a:pt x="4752" y="1179"/>
                    <a:pt x="4025" y="798"/>
                    <a:pt x="3466" y="215"/>
                  </a:cubicBezTo>
                  <a:cubicBezTo>
                    <a:pt x="3335" y="72"/>
                    <a:pt x="3153" y="1"/>
                    <a:pt x="2972" y="1"/>
                  </a:cubicBezTo>
                  <a:close/>
                </a:path>
              </a:pathLst>
            </a:custGeom>
            <a:solidFill>
              <a:srgbClr val="FFD966"/>
            </a:solidFill>
            <a:ln cap="flat" cmpd="sng" w="9525">
              <a:solidFill>
                <a:srgbClr val="B45F0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92"/>
            <p:cNvSpPr/>
            <p:nvPr/>
          </p:nvSpPr>
          <p:spPr>
            <a:xfrm>
              <a:off x="6391301" y="1525346"/>
              <a:ext cx="174502" cy="317467"/>
            </a:xfrm>
            <a:custGeom>
              <a:rect b="b" l="l" r="r" t="t"/>
              <a:pathLst>
                <a:path extrusionOk="0" h="9966" w="5478">
                  <a:moveTo>
                    <a:pt x="156" y="0"/>
                  </a:moveTo>
                  <a:cubicBezTo>
                    <a:pt x="72" y="0"/>
                    <a:pt x="1" y="72"/>
                    <a:pt x="1" y="167"/>
                  </a:cubicBezTo>
                  <a:lnTo>
                    <a:pt x="1" y="3941"/>
                  </a:lnTo>
                  <a:cubicBezTo>
                    <a:pt x="1" y="4120"/>
                    <a:pt x="37" y="4310"/>
                    <a:pt x="144" y="4465"/>
                  </a:cubicBezTo>
                  <a:cubicBezTo>
                    <a:pt x="263" y="4656"/>
                    <a:pt x="441" y="4894"/>
                    <a:pt x="560" y="5025"/>
                  </a:cubicBezTo>
                  <a:cubicBezTo>
                    <a:pt x="822" y="5322"/>
                    <a:pt x="1072" y="5501"/>
                    <a:pt x="1322" y="5656"/>
                  </a:cubicBezTo>
                  <a:cubicBezTo>
                    <a:pt x="1334" y="5656"/>
                    <a:pt x="1334" y="5668"/>
                    <a:pt x="1346" y="5668"/>
                  </a:cubicBezTo>
                  <a:cubicBezTo>
                    <a:pt x="1346" y="5668"/>
                    <a:pt x="1394" y="5679"/>
                    <a:pt x="1418" y="5703"/>
                  </a:cubicBezTo>
                  <a:cubicBezTo>
                    <a:pt x="1644" y="5822"/>
                    <a:pt x="1965" y="5906"/>
                    <a:pt x="2227" y="5906"/>
                  </a:cubicBezTo>
                  <a:cubicBezTo>
                    <a:pt x="2263" y="5906"/>
                    <a:pt x="2275" y="5894"/>
                    <a:pt x="2287" y="5882"/>
                  </a:cubicBezTo>
                  <a:cubicBezTo>
                    <a:pt x="2311" y="5882"/>
                    <a:pt x="2334" y="5882"/>
                    <a:pt x="2346" y="5858"/>
                  </a:cubicBezTo>
                  <a:cubicBezTo>
                    <a:pt x="2453" y="5763"/>
                    <a:pt x="2382" y="5584"/>
                    <a:pt x="2227" y="5584"/>
                  </a:cubicBezTo>
                  <a:cubicBezTo>
                    <a:pt x="2156" y="5584"/>
                    <a:pt x="2072" y="5560"/>
                    <a:pt x="1989" y="5548"/>
                  </a:cubicBezTo>
                  <a:cubicBezTo>
                    <a:pt x="2144" y="5441"/>
                    <a:pt x="2311" y="5263"/>
                    <a:pt x="2382" y="4989"/>
                  </a:cubicBezTo>
                  <a:cubicBezTo>
                    <a:pt x="2406" y="4894"/>
                    <a:pt x="2346" y="4810"/>
                    <a:pt x="2263" y="4775"/>
                  </a:cubicBezTo>
                  <a:cubicBezTo>
                    <a:pt x="2249" y="4771"/>
                    <a:pt x="2234" y="4769"/>
                    <a:pt x="2221" y="4769"/>
                  </a:cubicBezTo>
                  <a:cubicBezTo>
                    <a:pt x="2144" y="4769"/>
                    <a:pt x="2079" y="4823"/>
                    <a:pt x="2049" y="4894"/>
                  </a:cubicBezTo>
                  <a:cubicBezTo>
                    <a:pt x="1953" y="5310"/>
                    <a:pt x="1608" y="5370"/>
                    <a:pt x="1513" y="5382"/>
                  </a:cubicBezTo>
                  <a:cubicBezTo>
                    <a:pt x="1275" y="5251"/>
                    <a:pt x="1060" y="5072"/>
                    <a:pt x="882" y="4882"/>
                  </a:cubicBezTo>
                  <a:lnTo>
                    <a:pt x="941" y="4072"/>
                  </a:lnTo>
                  <a:cubicBezTo>
                    <a:pt x="977" y="3584"/>
                    <a:pt x="1846" y="3167"/>
                    <a:pt x="2382" y="3167"/>
                  </a:cubicBezTo>
                  <a:cubicBezTo>
                    <a:pt x="2573" y="3167"/>
                    <a:pt x="2763" y="3227"/>
                    <a:pt x="2930" y="3334"/>
                  </a:cubicBezTo>
                  <a:cubicBezTo>
                    <a:pt x="4430" y="4334"/>
                    <a:pt x="4763" y="6739"/>
                    <a:pt x="5109" y="9299"/>
                  </a:cubicBezTo>
                  <a:lnTo>
                    <a:pt x="5109" y="9347"/>
                  </a:lnTo>
                  <a:cubicBezTo>
                    <a:pt x="5120" y="9418"/>
                    <a:pt x="5085" y="9489"/>
                    <a:pt x="5049" y="9549"/>
                  </a:cubicBezTo>
                  <a:cubicBezTo>
                    <a:pt x="5001" y="9608"/>
                    <a:pt x="4930" y="9644"/>
                    <a:pt x="4847" y="9644"/>
                  </a:cubicBezTo>
                  <a:lnTo>
                    <a:pt x="3346" y="9644"/>
                  </a:lnTo>
                  <a:cubicBezTo>
                    <a:pt x="3263" y="9644"/>
                    <a:pt x="3180" y="9716"/>
                    <a:pt x="3180" y="9811"/>
                  </a:cubicBezTo>
                  <a:cubicBezTo>
                    <a:pt x="3180" y="9894"/>
                    <a:pt x="3263" y="9966"/>
                    <a:pt x="3346" y="9966"/>
                  </a:cubicBezTo>
                  <a:lnTo>
                    <a:pt x="4847" y="9966"/>
                  </a:lnTo>
                  <a:cubicBezTo>
                    <a:pt x="5025" y="9966"/>
                    <a:pt x="5192" y="9894"/>
                    <a:pt x="5311" y="9763"/>
                  </a:cubicBezTo>
                  <a:cubicBezTo>
                    <a:pt x="5430" y="9632"/>
                    <a:pt x="5478" y="9454"/>
                    <a:pt x="5466" y="9287"/>
                  </a:cubicBezTo>
                  <a:lnTo>
                    <a:pt x="5382" y="9239"/>
                  </a:lnTo>
                  <a:cubicBezTo>
                    <a:pt x="5025" y="6608"/>
                    <a:pt x="4704" y="4120"/>
                    <a:pt x="3061" y="3036"/>
                  </a:cubicBezTo>
                  <a:cubicBezTo>
                    <a:pt x="2846" y="2881"/>
                    <a:pt x="2584" y="2810"/>
                    <a:pt x="2334" y="2810"/>
                  </a:cubicBezTo>
                  <a:cubicBezTo>
                    <a:pt x="1668" y="2810"/>
                    <a:pt x="620" y="3322"/>
                    <a:pt x="560" y="4036"/>
                  </a:cubicBezTo>
                  <a:lnTo>
                    <a:pt x="537" y="4477"/>
                  </a:lnTo>
                  <a:cubicBezTo>
                    <a:pt x="418" y="4298"/>
                    <a:pt x="322" y="4167"/>
                    <a:pt x="322" y="3953"/>
                  </a:cubicBezTo>
                  <a:lnTo>
                    <a:pt x="322" y="167"/>
                  </a:lnTo>
                  <a:cubicBezTo>
                    <a:pt x="322" y="72"/>
                    <a:pt x="251" y="0"/>
                    <a:pt x="156" y="0"/>
                  </a:cubicBezTo>
                  <a:close/>
                </a:path>
              </a:pathLst>
            </a:custGeom>
            <a:solidFill>
              <a:srgbClr val="FFD966"/>
            </a:solidFill>
            <a:ln cap="flat" cmpd="sng" w="9525">
              <a:solidFill>
                <a:srgbClr val="B45F0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92"/>
            <p:cNvSpPr/>
            <p:nvPr/>
          </p:nvSpPr>
          <p:spPr>
            <a:xfrm>
              <a:off x="6196730" y="1525346"/>
              <a:ext cx="172622" cy="317467"/>
            </a:xfrm>
            <a:custGeom>
              <a:rect b="b" l="l" r="r" t="t"/>
              <a:pathLst>
                <a:path extrusionOk="0" h="9966" w="5419">
                  <a:moveTo>
                    <a:pt x="5252" y="0"/>
                  </a:moveTo>
                  <a:cubicBezTo>
                    <a:pt x="5168" y="0"/>
                    <a:pt x="5097" y="72"/>
                    <a:pt x="5097" y="155"/>
                  </a:cubicBezTo>
                  <a:lnTo>
                    <a:pt x="5097" y="3953"/>
                  </a:lnTo>
                  <a:cubicBezTo>
                    <a:pt x="5097" y="4227"/>
                    <a:pt x="4942" y="4370"/>
                    <a:pt x="4906" y="4429"/>
                  </a:cubicBezTo>
                  <a:lnTo>
                    <a:pt x="4871" y="4024"/>
                  </a:lnTo>
                  <a:cubicBezTo>
                    <a:pt x="4811" y="3310"/>
                    <a:pt x="3763" y="2810"/>
                    <a:pt x="3097" y="2810"/>
                  </a:cubicBezTo>
                  <a:cubicBezTo>
                    <a:pt x="2835" y="2810"/>
                    <a:pt x="2573" y="2881"/>
                    <a:pt x="2370" y="3036"/>
                  </a:cubicBezTo>
                  <a:cubicBezTo>
                    <a:pt x="632" y="4179"/>
                    <a:pt x="346" y="7037"/>
                    <a:pt x="49" y="9287"/>
                  </a:cubicBezTo>
                  <a:cubicBezTo>
                    <a:pt x="1" y="9644"/>
                    <a:pt x="287" y="9966"/>
                    <a:pt x="644" y="9966"/>
                  </a:cubicBezTo>
                  <a:lnTo>
                    <a:pt x="1977" y="9966"/>
                  </a:lnTo>
                  <a:cubicBezTo>
                    <a:pt x="2073" y="9966"/>
                    <a:pt x="2144" y="9894"/>
                    <a:pt x="2144" y="9799"/>
                  </a:cubicBezTo>
                  <a:cubicBezTo>
                    <a:pt x="2144" y="9716"/>
                    <a:pt x="2073" y="9644"/>
                    <a:pt x="1977" y="9644"/>
                  </a:cubicBezTo>
                  <a:lnTo>
                    <a:pt x="644" y="9644"/>
                  </a:lnTo>
                  <a:cubicBezTo>
                    <a:pt x="572" y="9644"/>
                    <a:pt x="489" y="9608"/>
                    <a:pt x="453" y="9549"/>
                  </a:cubicBezTo>
                  <a:cubicBezTo>
                    <a:pt x="346" y="9442"/>
                    <a:pt x="394" y="9311"/>
                    <a:pt x="394" y="9299"/>
                  </a:cubicBezTo>
                  <a:cubicBezTo>
                    <a:pt x="691" y="6727"/>
                    <a:pt x="1013" y="4310"/>
                    <a:pt x="2525" y="3322"/>
                  </a:cubicBezTo>
                  <a:cubicBezTo>
                    <a:pt x="2680" y="3215"/>
                    <a:pt x="2858" y="3155"/>
                    <a:pt x="3073" y="3155"/>
                  </a:cubicBezTo>
                  <a:cubicBezTo>
                    <a:pt x="3597" y="3155"/>
                    <a:pt x="4466" y="3572"/>
                    <a:pt x="4513" y="4060"/>
                  </a:cubicBezTo>
                  <a:lnTo>
                    <a:pt x="4573" y="4846"/>
                  </a:lnTo>
                  <a:lnTo>
                    <a:pt x="4394" y="5025"/>
                  </a:lnTo>
                  <a:cubicBezTo>
                    <a:pt x="4251" y="5167"/>
                    <a:pt x="4323" y="5132"/>
                    <a:pt x="4049" y="5310"/>
                  </a:cubicBezTo>
                  <a:lnTo>
                    <a:pt x="3918" y="5406"/>
                  </a:lnTo>
                  <a:cubicBezTo>
                    <a:pt x="3859" y="5406"/>
                    <a:pt x="3489" y="5346"/>
                    <a:pt x="3370" y="4906"/>
                  </a:cubicBezTo>
                  <a:cubicBezTo>
                    <a:pt x="3340" y="4835"/>
                    <a:pt x="3275" y="4781"/>
                    <a:pt x="3198" y="4781"/>
                  </a:cubicBezTo>
                  <a:cubicBezTo>
                    <a:pt x="3185" y="4781"/>
                    <a:pt x="3170" y="4783"/>
                    <a:pt x="3156" y="4786"/>
                  </a:cubicBezTo>
                  <a:cubicBezTo>
                    <a:pt x="3073" y="4822"/>
                    <a:pt x="3013" y="4906"/>
                    <a:pt x="3037" y="5001"/>
                  </a:cubicBezTo>
                  <a:cubicBezTo>
                    <a:pt x="3120" y="5275"/>
                    <a:pt x="3275" y="5465"/>
                    <a:pt x="3430" y="5560"/>
                  </a:cubicBezTo>
                  <a:cubicBezTo>
                    <a:pt x="3358" y="5584"/>
                    <a:pt x="3275" y="5596"/>
                    <a:pt x="3204" y="5596"/>
                  </a:cubicBezTo>
                  <a:cubicBezTo>
                    <a:pt x="3061" y="5596"/>
                    <a:pt x="2977" y="5775"/>
                    <a:pt x="3085" y="5870"/>
                  </a:cubicBezTo>
                  <a:cubicBezTo>
                    <a:pt x="3097" y="5894"/>
                    <a:pt x="3120" y="5894"/>
                    <a:pt x="3132" y="5894"/>
                  </a:cubicBezTo>
                  <a:cubicBezTo>
                    <a:pt x="3156" y="5906"/>
                    <a:pt x="3168" y="5918"/>
                    <a:pt x="3204" y="5918"/>
                  </a:cubicBezTo>
                  <a:cubicBezTo>
                    <a:pt x="3454" y="5918"/>
                    <a:pt x="3859" y="5799"/>
                    <a:pt x="4061" y="5691"/>
                  </a:cubicBezTo>
                  <a:cubicBezTo>
                    <a:pt x="4573" y="5429"/>
                    <a:pt x="5002" y="4917"/>
                    <a:pt x="5275" y="4477"/>
                  </a:cubicBezTo>
                  <a:cubicBezTo>
                    <a:pt x="5359" y="4322"/>
                    <a:pt x="5418" y="4132"/>
                    <a:pt x="5418" y="3953"/>
                  </a:cubicBezTo>
                  <a:lnTo>
                    <a:pt x="5418" y="155"/>
                  </a:lnTo>
                  <a:cubicBezTo>
                    <a:pt x="5418" y="72"/>
                    <a:pt x="5347" y="0"/>
                    <a:pt x="5252" y="0"/>
                  </a:cubicBezTo>
                  <a:close/>
                </a:path>
              </a:pathLst>
            </a:custGeom>
            <a:solidFill>
              <a:srgbClr val="FFD966"/>
            </a:solidFill>
            <a:ln cap="flat" cmpd="sng" w="9525">
              <a:solidFill>
                <a:srgbClr val="B45F0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8" name="Google Shape;1108;p92"/>
          <p:cNvSpPr txBox="1"/>
          <p:nvPr/>
        </p:nvSpPr>
        <p:spPr>
          <a:xfrm>
            <a:off x="0" y="1686588"/>
            <a:ext cx="3270300" cy="725700"/>
          </a:xfrm>
          <a:prstGeom prst="rect">
            <a:avLst/>
          </a:prstGeom>
          <a:noFill/>
          <a:ln>
            <a:noFill/>
          </a:ln>
        </p:spPr>
        <p:txBody>
          <a:bodyPr anchorCtr="0" anchor="t" bIns="91425" lIns="91425" spcFirstLastPara="1" rIns="91425" wrap="square" tIns="91425">
            <a:noAutofit/>
          </a:bodyPr>
          <a:lstStyle/>
          <a:p>
            <a:pPr indent="-298450" lvl="0" marL="457200" rtl="0" algn="just">
              <a:lnSpc>
                <a:spcPct val="115000"/>
              </a:lnSpc>
              <a:spcBef>
                <a:spcPts val="1200"/>
              </a:spcBef>
              <a:spcAft>
                <a:spcPts val="0"/>
              </a:spcAft>
              <a:buClr>
                <a:srgbClr val="666666"/>
              </a:buClr>
              <a:buSzPts val="1100"/>
              <a:buChar char="➔"/>
            </a:pPr>
            <a:r>
              <a:rPr b="1" lang="en" sz="1100">
                <a:solidFill>
                  <a:srgbClr val="666666"/>
                </a:solidFill>
                <a:latin typeface="Catamaran"/>
                <a:ea typeface="Catamaran"/>
                <a:cs typeface="Catamaran"/>
                <a:sym typeface="Catamaran"/>
              </a:rPr>
              <a:t>Fine-tune the Vision Language Model </a:t>
            </a:r>
            <a:r>
              <a:rPr b="1" lang="en" sz="1100">
                <a:solidFill>
                  <a:srgbClr val="666666"/>
                </a:solidFill>
                <a:latin typeface="Catamaran"/>
                <a:ea typeface="Catamaran"/>
                <a:cs typeface="Catamaran"/>
                <a:sym typeface="Catamaran"/>
              </a:rPr>
              <a:t>o</a:t>
            </a:r>
            <a:r>
              <a:rPr b="1" lang="en" sz="1100">
                <a:solidFill>
                  <a:srgbClr val="666666"/>
                </a:solidFill>
                <a:latin typeface="Catamaran"/>
                <a:ea typeface="Catamaran"/>
                <a:cs typeface="Catamaran"/>
                <a:sym typeface="Catamaran"/>
              </a:rPr>
              <a:t>vercoming GPU memory constraints.</a:t>
            </a:r>
            <a:endParaRPr b="1" sz="1100">
              <a:solidFill>
                <a:srgbClr val="666666"/>
              </a:solidFill>
              <a:latin typeface="Catamaran"/>
              <a:ea typeface="Catamaran"/>
              <a:cs typeface="Catamaran"/>
              <a:sym typeface="Catamaran"/>
            </a:endParaRPr>
          </a:p>
          <a:p>
            <a:pPr indent="-298450" lvl="0" marL="457200" rtl="0" algn="just">
              <a:lnSpc>
                <a:spcPct val="115000"/>
              </a:lnSpc>
              <a:spcBef>
                <a:spcPts val="0"/>
              </a:spcBef>
              <a:spcAft>
                <a:spcPts val="0"/>
              </a:spcAft>
              <a:buClr>
                <a:srgbClr val="666666"/>
              </a:buClr>
              <a:buSzPts val="1100"/>
              <a:buFont typeface="Catamaran"/>
              <a:buChar char="➔"/>
            </a:pPr>
            <a:r>
              <a:rPr b="1" lang="en" sz="1100">
                <a:solidFill>
                  <a:srgbClr val="666666"/>
                </a:solidFill>
                <a:latin typeface="Catamaran"/>
                <a:ea typeface="Catamaran"/>
                <a:cs typeface="Catamaran"/>
                <a:sym typeface="Catamaran"/>
              </a:rPr>
              <a:t>Address computational demands with quantization techniques.</a:t>
            </a:r>
            <a:endParaRPr b="1" sz="1100">
              <a:solidFill>
                <a:srgbClr val="666666"/>
              </a:solidFill>
              <a:latin typeface="Catamaran"/>
              <a:ea typeface="Catamaran"/>
              <a:cs typeface="Catamaran"/>
              <a:sym typeface="Catamaran"/>
            </a:endParaRPr>
          </a:p>
          <a:p>
            <a:pPr indent="0" lvl="0" marL="0" rtl="0" algn="just">
              <a:lnSpc>
                <a:spcPct val="115000"/>
              </a:lnSpc>
              <a:spcBef>
                <a:spcPts val="1200"/>
              </a:spcBef>
              <a:spcAft>
                <a:spcPts val="1200"/>
              </a:spcAft>
              <a:buNone/>
            </a:pPr>
            <a:br>
              <a:rPr b="1" lang="en" sz="1200">
                <a:solidFill>
                  <a:srgbClr val="999999"/>
                </a:solidFill>
              </a:rPr>
            </a:br>
            <a:br>
              <a:rPr b="1" lang="en" sz="1200">
                <a:solidFill>
                  <a:srgbClr val="999999"/>
                </a:solidFill>
              </a:rPr>
            </a:br>
            <a:r>
              <a:rPr lang="en" sz="1200">
                <a:solidFill>
                  <a:srgbClr val="999999"/>
                </a:solidFill>
              </a:rPr>
              <a:t> </a:t>
            </a:r>
            <a:endParaRPr sz="1200">
              <a:solidFill>
                <a:srgbClr val="999999"/>
              </a:solidFill>
            </a:endParaRPr>
          </a:p>
        </p:txBody>
      </p:sp>
      <p:sp>
        <p:nvSpPr>
          <p:cNvPr id="1109" name="Google Shape;1109;p92"/>
          <p:cNvSpPr txBox="1"/>
          <p:nvPr/>
        </p:nvSpPr>
        <p:spPr>
          <a:xfrm>
            <a:off x="5685600" y="1770200"/>
            <a:ext cx="3417900" cy="656400"/>
          </a:xfrm>
          <a:prstGeom prst="rect">
            <a:avLst/>
          </a:prstGeom>
          <a:noFill/>
          <a:ln>
            <a:noFill/>
          </a:ln>
        </p:spPr>
        <p:txBody>
          <a:bodyPr anchorCtr="0" anchor="t" bIns="91425" lIns="91425" spcFirstLastPara="1" rIns="91425" wrap="square" tIns="91425">
            <a:noAutofit/>
          </a:bodyPr>
          <a:lstStyle/>
          <a:p>
            <a:pPr indent="-298450" lvl="0" marL="457200" rtl="0" algn="l">
              <a:lnSpc>
                <a:spcPct val="115000"/>
              </a:lnSpc>
              <a:spcBef>
                <a:spcPts val="1200"/>
              </a:spcBef>
              <a:spcAft>
                <a:spcPts val="0"/>
              </a:spcAft>
              <a:buClr>
                <a:srgbClr val="666666"/>
              </a:buClr>
              <a:buSzPts val="1100"/>
              <a:buChar char="➔"/>
            </a:pPr>
            <a:r>
              <a:rPr b="1" lang="en" sz="1100">
                <a:solidFill>
                  <a:srgbClr val="666666"/>
                </a:solidFill>
                <a:latin typeface="Catamaran"/>
                <a:ea typeface="Catamaran"/>
                <a:cs typeface="Catamaran"/>
                <a:sym typeface="Catamaran"/>
              </a:rPr>
              <a:t>Adapt to each radiologist's distinct reporting style.</a:t>
            </a:r>
            <a:endParaRPr b="1" sz="1100">
              <a:solidFill>
                <a:srgbClr val="666666"/>
              </a:solidFill>
              <a:latin typeface="Catamaran"/>
              <a:ea typeface="Catamaran"/>
              <a:cs typeface="Catamaran"/>
              <a:sym typeface="Catamaran"/>
            </a:endParaRPr>
          </a:p>
          <a:p>
            <a:pPr indent="-298450" lvl="0" marL="457200" rtl="0" algn="l">
              <a:lnSpc>
                <a:spcPct val="115000"/>
              </a:lnSpc>
              <a:spcBef>
                <a:spcPts val="0"/>
              </a:spcBef>
              <a:spcAft>
                <a:spcPts val="0"/>
              </a:spcAft>
              <a:buClr>
                <a:srgbClr val="666666"/>
              </a:buClr>
              <a:buSzPts val="1100"/>
              <a:buFont typeface="Catamaran"/>
              <a:buChar char="➔"/>
            </a:pPr>
            <a:r>
              <a:rPr b="1" lang="en" sz="1100">
                <a:solidFill>
                  <a:srgbClr val="666666"/>
                </a:solidFill>
                <a:latin typeface="Catamaran"/>
                <a:ea typeface="Catamaran"/>
                <a:cs typeface="Catamaran"/>
                <a:sym typeface="Catamaran"/>
              </a:rPr>
              <a:t>Enable personalized analysis tailored to individual preferences.</a:t>
            </a:r>
            <a:endParaRPr b="1" sz="1100">
              <a:solidFill>
                <a:srgbClr val="666666"/>
              </a:solidFill>
              <a:latin typeface="Catamaran"/>
              <a:ea typeface="Catamaran"/>
              <a:cs typeface="Catamaran"/>
              <a:sym typeface="Catamaran"/>
            </a:endParaRPr>
          </a:p>
          <a:p>
            <a:pPr indent="0" lvl="0" marL="0" rtl="0" algn="l">
              <a:lnSpc>
                <a:spcPct val="115000"/>
              </a:lnSpc>
              <a:spcBef>
                <a:spcPts val="1200"/>
              </a:spcBef>
              <a:spcAft>
                <a:spcPts val="0"/>
              </a:spcAft>
              <a:buNone/>
            </a:pPr>
            <a:r>
              <a:t/>
            </a:r>
            <a:endParaRPr sz="1100">
              <a:solidFill>
                <a:srgbClr val="26529E"/>
              </a:solidFill>
            </a:endParaRPr>
          </a:p>
          <a:p>
            <a:pPr indent="0" lvl="0" marL="0" rtl="0" algn="just">
              <a:lnSpc>
                <a:spcPct val="115000"/>
              </a:lnSpc>
              <a:spcBef>
                <a:spcPts val="1200"/>
              </a:spcBef>
              <a:spcAft>
                <a:spcPts val="0"/>
              </a:spcAft>
              <a:buNone/>
            </a:pPr>
            <a:r>
              <a:t/>
            </a:r>
            <a:endParaRPr sz="1100"/>
          </a:p>
          <a:p>
            <a:pPr indent="0" lvl="0" marL="0" rtl="0" algn="l">
              <a:spcBef>
                <a:spcPts val="1200"/>
              </a:spcBef>
              <a:spcAft>
                <a:spcPts val="0"/>
              </a:spcAft>
              <a:buNone/>
            </a:pPr>
            <a:r>
              <a:t/>
            </a:r>
            <a:endParaRPr sz="1200">
              <a:solidFill>
                <a:srgbClr val="434343"/>
              </a:solidFill>
              <a:latin typeface="Catamaran Light"/>
              <a:ea typeface="Catamaran Light"/>
              <a:cs typeface="Catamaran Light"/>
              <a:sym typeface="Catamaran Light"/>
            </a:endParaRPr>
          </a:p>
        </p:txBody>
      </p:sp>
      <p:sp>
        <p:nvSpPr>
          <p:cNvPr id="1110" name="Google Shape;1110;p92"/>
          <p:cNvSpPr txBox="1"/>
          <p:nvPr/>
        </p:nvSpPr>
        <p:spPr>
          <a:xfrm>
            <a:off x="2664850" y="3461225"/>
            <a:ext cx="4146900" cy="775200"/>
          </a:xfrm>
          <a:prstGeom prst="rect">
            <a:avLst/>
          </a:prstGeom>
          <a:noFill/>
          <a:ln>
            <a:noFill/>
          </a:ln>
        </p:spPr>
        <p:txBody>
          <a:bodyPr anchorCtr="0" anchor="t" bIns="91425" lIns="91425" spcFirstLastPara="1" rIns="91425" wrap="square" tIns="91425">
            <a:noAutofit/>
          </a:bodyPr>
          <a:lstStyle/>
          <a:p>
            <a:pPr indent="-298450" lvl="0" marL="457200" rtl="0" algn="l">
              <a:lnSpc>
                <a:spcPct val="115000"/>
              </a:lnSpc>
              <a:spcBef>
                <a:spcPts val="1200"/>
              </a:spcBef>
              <a:spcAft>
                <a:spcPts val="0"/>
              </a:spcAft>
              <a:buClr>
                <a:srgbClr val="666666"/>
              </a:buClr>
              <a:buSzPts val="1100"/>
              <a:buChar char="➔"/>
            </a:pPr>
            <a:r>
              <a:rPr b="1" lang="en" sz="1100">
                <a:solidFill>
                  <a:srgbClr val="666666"/>
                </a:solidFill>
                <a:latin typeface="Catamaran"/>
                <a:ea typeface="Catamaran"/>
                <a:cs typeface="Catamaran"/>
                <a:sym typeface="Catamaran"/>
              </a:rPr>
              <a:t>Design a supportive tool specifically for radiologists</a:t>
            </a:r>
            <a:endParaRPr b="1" sz="1100">
              <a:solidFill>
                <a:srgbClr val="666666"/>
              </a:solidFill>
              <a:latin typeface="Catamaran"/>
              <a:ea typeface="Catamaran"/>
              <a:cs typeface="Catamaran"/>
              <a:sym typeface="Catamaran"/>
            </a:endParaRPr>
          </a:p>
          <a:p>
            <a:pPr indent="-298450" lvl="0" marL="457200" rtl="0" algn="l">
              <a:spcBef>
                <a:spcPts val="0"/>
              </a:spcBef>
              <a:spcAft>
                <a:spcPts val="0"/>
              </a:spcAft>
              <a:buClr>
                <a:srgbClr val="666666"/>
              </a:buClr>
              <a:buSzPts val="1100"/>
              <a:buFont typeface="Catamaran"/>
              <a:buChar char="➔"/>
            </a:pPr>
            <a:r>
              <a:rPr b="1" lang="en" sz="1100">
                <a:solidFill>
                  <a:srgbClr val="666666"/>
                </a:solidFill>
                <a:latin typeface="Catamaran"/>
                <a:ea typeface="Catamaran"/>
                <a:cs typeface="Catamaran"/>
                <a:sym typeface="Catamaran"/>
              </a:rPr>
              <a:t>Provide preliminary findings to streamline workflow.</a:t>
            </a:r>
            <a:endParaRPr b="1" sz="1100">
              <a:solidFill>
                <a:srgbClr val="666666"/>
              </a:solidFill>
              <a:latin typeface="Catamaran"/>
              <a:ea typeface="Catamaran"/>
              <a:cs typeface="Catamaran"/>
              <a:sym typeface="Catamaran"/>
            </a:endParaRPr>
          </a:p>
          <a:p>
            <a:pPr indent="-298450" lvl="0" marL="457200" rtl="0" algn="l">
              <a:spcBef>
                <a:spcPts val="0"/>
              </a:spcBef>
              <a:spcAft>
                <a:spcPts val="0"/>
              </a:spcAft>
              <a:buClr>
                <a:srgbClr val="666666"/>
              </a:buClr>
              <a:buSzPts val="1100"/>
              <a:buFont typeface="Catamaran"/>
              <a:buChar char="➔"/>
            </a:pPr>
            <a:r>
              <a:rPr b="1" lang="en" sz="1100">
                <a:solidFill>
                  <a:srgbClr val="666666"/>
                </a:solidFill>
                <a:latin typeface="Catamaran"/>
                <a:ea typeface="Catamaran"/>
                <a:cs typeface="Catamaran"/>
                <a:sym typeface="Catamaran"/>
              </a:rPr>
              <a:t>Reduce time spent on routine assessments.</a:t>
            </a:r>
            <a:br>
              <a:rPr b="1" lang="en" sz="1100">
                <a:solidFill>
                  <a:srgbClr val="666666"/>
                </a:solidFill>
                <a:latin typeface="Catamaran"/>
                <a:ea typeface="Catamaran"/>
                <a:cs typeface="Catamaran"/>
                <a:sym typeface="Catamaran"/>
              </a:rPr>
            </a:br>
            <a:endParaRPr b="1" sz="1100">
              <a:solidFill>
                <a:srgbClr val="666666"/>
              </a:solidFill>
              <a:latin typeface="Catamaran"/>
              <a:ea typeface="Catamaran"/>
              <a:cs typeface="Catamaran"/>
              <a:sym typeface="Catamaran"/>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4" name="Shape 1114"/>
        <p:cNvGrpSpPr/>
        <p:nvPr/>
      </p:nvGrpSpPr>
      <p:grpSpPr>
        <a:xfrm>
          <a:off x="0" y="0"/>
          <a:ext cx="0" cy="0"/>
          <a:chOff x="0" y="0"/>
          <a:chExt cx="0" cy="0"/>
        </a:xfrm>
      </p:grpSpPr>
      <p:sp>
        <p:nvSpPr>
          <p:cNvPr id="1115" name="Google Shape;1115;p93"/>
          <p:cNvSpPr txBox="1"/>
          <p:nvPr>
            <p:ph type="ctrTitle"/>
          </p:nvPr>
        </p:nvSpPr>
        <p:spPr>
          <a:xfrm>
            <a:off x="122777" y="95725"/>
            <a:ext cx="4617900" cy="48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FINE TUNING PROCESS</a:t>
            </a:r>
            <a:endParaRPr/>
          </a:p>
        </p:txBody>
      </p:sp>
      <p:sp>
        <p:nvSpPr>
          <p:cNvPr id="1116" name="Google Shape;1116;p93"/>
          <p:cNvSpPr txBox="1"/>
          <p:nvPr/>
        </p:nvSpPr>
        <p:spPr>
          <a:xfrm>
            <a:off x="308600" y="1114425"/>
            <a:ext cx="2503200" cy="63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chemeClr val="dk1"/>
                </a:solidFill>
                <a:latin typeface="Catamaran"/>
                <a:ea typeface="Catamaran"/>
                <a:cs typeface="Catamaran"/>
                <a:sym typeface="Catamaran"/>
              </a:rPr>
              <a:t>PROMPT</a:t>
            </a:r>
            <a:endParaRPr b="1" sz="1200">
              <a:solidFill>
                <a:schemeClr val="dk1"/>
              </a:solidFill>
              <a:latin typeface="Catamaran"/>
              <a:ea typeface="Catamaran"/>
              <a:cs typeface="Catamaran"/>
              <a:sym typeface="Catamaran"/>
            </a:endParaRPr>
          </a:p>
          <a:p>
            <a:pPr indent="0" lvl="0" marL="0" rtl="0" algn="l">
              <a:spcBef>
                <a:spcPts val="0"/>
              </a:spcBef>
              <a:spcAft>
                <a:spcPts val="0"/>
              </a:spcAft>
              <a:buNone/>
            </a:pPr>
            <a:r>
              <a:t/>
            </a:r>
            <a:endParaRPr b="1" sz="1200">
              <a:solidFill>
                <a:schemeClr val="dk1"/>
              </a:solidFill>
              <a:latin typeface="Catamaran"/>
              <a:ea typeface="Catamaran"/>
              <a:cs typeface="Catamaran"/>
              <a:sym typeface="Catamaran"/>
            </a:endParaRPr>
          </a:p>
          <a:p>
            <a:pPr indent="0" lvl="0" marL="0" rtl="0" algn="l">
              <a:spcBef>
                <a:spcPts val="0"/>
              </a:spcBef>
              <a:spcAft>
                <a:spcPts val="0"/>
              </a:spcAft>
              <a:buNone/>
            </a:pPr>
            <a:r>
              <a:rPr lang="en" sz="1200">
                <a:solidFill>
                  <a:schemeClr val="dk1"/>
                </a:solidFill>
                <a:latin typeface="Catamaran Light"/>
                <a:ea typeface="Catamaran Light"/>
                <a:cs typeface="Catamaran Light"/>
                <a:sym typeface="Catamaran Light"/>
              </a:rPr>
              <a:t>The Fine Tuning Instruction Prompt refers to the </a:t>
            </a:r>
            <a:r>
              <a:rPr b="1" lang="en" sz="1200">
                <a:solidFill>
                  <a:schemeClr val="dk1"/>
                </a:solidFill>
                <a:latin typeface="Catamaran"/>
                <a:ea typeface="Catamaran"/>
                <a:cs typeface="Catamaran"/>
                <a:sym typeface="Catamaran"/>
              </a:rPr>
              <a:t>Instruction given to the model </a:t>
            </a:r>
            <a:r>
              <a:rPr lang="en" sz="1200">
                <a:solidFill>
                  <a:schemeClr val="dk1"/>
                </a:solidFill>
                <a:latin typeface="Catamaran Light"/>
                <a:ea typeface="Catamaran Light"/>
                <a:cs typeface="Catamaran Light"/>
                <a:sym typeface="Catamaran Light"/>
              </a:rPr>
              <a:t>informing it of its task.</a:t>
            </a:r>
            <a:endParaRPr sz="1200">
              <a:solidFill>
                <a:schemeClr val="dk1"/>
              </a:solidFill>
              <a:latin typeface="Catamaran Light"/>
              <a:ea typeface="Catamaran Light"/>
              <a:cs typeface="Catamaran Light"/>
              <a:sym typeface="Catamaran Light"/>
            </a:endParaRPr>
          </a:p>
          <a:p>
            <a:pPr indent="0" lvl="0" marL="457200" rtl="0" algn="l">
              <a:spcBef>
                <a:spcPts val="0"/>
              </a:spcBef>
              <a:spcAft>
                <a:spcPts val="0"/>
              </a:spcAft>
              <a:buNone/>
            </a:pPr>
            <a:r>
              <a:t/>
            </a:r>
            <a:endParaRPr sz="12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rPr b="1" lang="en" sz="1200">
                <a:solidFill>
                  <a:schemeClr val="dk1"/>
                </a:solidFill>
                <a:latin typeface="Catamaran"/>
                <a:ea typeface="Catamaran"/>
                <a:cs typeface="Catamaran"/>
                <a:sym typeface="Catamaran"/>
              </a:rPr>
              <a:t>LANGUAGE DECODER</a:t>
            </a:r>
            <a:endParaRPr b="1" sz="1200">
              <a:solidFill>
                <a:schemeClr val="dk1"/>
              </a:solidFill>
              <a:latin typeface="Catamaran"/>
              <a:ea typeface="Catamaran"/>
              <a:cs typeface="Catamaran"/>
              <a:sym typeface="Catamaran"/>
            </a:endParaRPr>
          </a:p>
          <a:p>
            <a:pPr indent="0" lvl="0" marL="0" rtl="0" algn="l">
              <a:spcBef>
                <a:spcPts val="0"/>
              </a:spcBef>
              <a:spcAft>
                <a:spcPts val="0"/>
              </a:spcAft>
              <a:buNone/>
            </a:pPr>
            <a:r>
              <a:t/>
            </a:r>
            <a:endParaRPr sz="1200">
              <a:solidFill>
                <a:schemeClr val="dk1"/>
              </a:solidFill>
              <a:latin typeface="Catamaran Light"/>
              <a:ea typeface="Catamaran Light"/>
              <a:cs typeface="Catamaran Light"/>
              <a:sym typeface="Catamaran Light"/>
            </a:endParaRPr>
          </a:p>
          <a:p>
            <a:pPr indent="-304800" lvl="0" marL="457200" rtl="0" algn="l">
              <a:spcBef>
                <a:spcPts val="0"/>
              </a:spcBef>
              <a:spcAft>
                <a:spcPts val="0"/>
              </a:spcAft>
              <a:buClr>
                <a:schemeClr val="dk1"/>
              </a:buClr>
              <a:buSzPts val="1200"/>
              <a:buFont typeface="Catamaran Light"/>
              <a:buChar char="❏"/>
            </a:pPr>
            <a:r>
              <a:rPr lang="en" sz="1200">
                <a:solidFill>
                  <a:schemeClr val="dk1"/>
                </a:solidFill>
                <a:latin typeface="Catamaran Light"/>
                <a:ea typeface="Catamaran Light"/>
                <a:cs typeface="Catamaran Light"/>
                <a:sym typeface="Catamaran Light"/>
              </a:rPr>
              <a:t>In the decoder block we have kept </a:t>
            </a:r>
            <a:r>
              <a:rPr b="1" lang="en" sz="1200">
                <a:solidFill>
                  <a:schemeClr val="dk1"/>
                </a:solidFill>
                <a:latin typeface="Catamaran"/>
                <a:ea typeface="Catamaran"/>
                <a:cs typeface="Catamaran"/>
                <a:sym typeface="Catamaran"/>
              </a:rPr>
              <a:t>everything frozen</a:t>
            </a:r>
            <a:r>
              <a:rPr lang="en" sz="1200">
                <a:solidFill>
                  <a:schemeClr val="dk1"/>
                </a:solidFill>
                <a:latin typeface="Catamaran Light"/>
                <a:ea typeface="Catamaran Light"/>
                <a:cs typeface="Catamaran Light"/>
                <a:sym typeface="Catamaran Light"/>
              </a:rPr>
              <a:t> to maintain the model’s understanding of language.</a:t>
            </a:r>
            <a:endParaRPr sz="1200">
              <a:solidFill>
                <a:schemeClr val="dk1"/>
              </a:solidFill>
              <a:latin typeface="Catamaran Light"/>
              <a:ea typeface="Catamaran Light"/>
              <a:cs typeface="Catamaran Light"/>
              <a:sym typeface="Catamaran Light"/>
            </a:endParaRPr>
          </a:p>
          <a:p>
            <a:pPr indent="-304800" lvl="0" marL="457200" rtl="0" algn="l">
              <a:spcBef>
                <a:spcPts val="0"/>
              </a:spcBef>
              <a:spcAft>
                <a:spcPts val="0"/>
              </a:spcAft>
              <a:buClr>
                <a:schemeClr val="dk1"/>
              </a:buClr>
              <a:buSzPts val="1200"/>
              <a:buFont typeface="Catamaran Light"/>
              <a:buChar char="❏"/>
            </a:pPr>
            <a:r>
              <a:rPr lang="en" sz="1200">
                <a:solidFill>
                  <a:schemeClr val="dk1"/>
                </a:solidFill>
                <a:latin typeface="Catamaran Light"/>
                <a:ea typeface="Catamaran Light"/>
                <a:cs typeface="Catamaran Light"/>
                <a:sym typeface="Catamaran Light"/>
              </a:rPr>
              <a:t>The Final Dense Layer was </a:t>
            </a:r>
            <a:r>
              <a:rPr b="1" lang="en" sz="1200">
                <a:solidFill>
                  <a:schemeClr val="dk1"/>
                </a:solidFill>
                <a:latin typeface="Catamaran"/>
                <a:ea typeface="Catamaran"/>
                <a:cs typeface="Catamaran"/>
                <a:sym typeface="Catamaran"/>
              </a:rPr>
              <a:t>unfrozen to change the most probable token</a:t>
            </a:r>
            <a:r>
              <a:rPr lang="en" sz="1200">
                <a:solidFill>
                  <a:schemeClr val="dk1"/>
                </a:solidFill>
                <a:latin typeface="Catamaran Light"/>
                <a:ea typeface="Catamaran Light"/>
                <a:cs typeface="Catamaran Light"/>
                <a:sym typeface="Catamaran Light"/>
              </a:rPr>
              <a:t> at each step for our use case.</a:t>
            </a:r>
            <a:endParaRPr sz="1200">
              <a:solidFill>
                <a:schemeClr val="dk1"/>
              </a:solidFill>
              <a:latin typeface="Catamaran Light"/>
              <a:ea typeface="Catamaran Light"/>
              <a:cs typeface="Catamaran Light"/>
              <a:sym typeface="Catamaran Light"/>
            </a:endParaRPr>
          </a:p>
        </p:txBody>
      </p:sp>
      <p:pic>
        <p:nvPicPr>
          <p:cNvPr id="1117" name="Google Shape;1117;p93"/>
          <p:cNvPicPr preferRelativeResize="0"/>
          <p:nvPr/>
        </p:nvPicPr>
        <p:blipFill rotWithShape="1">
          <a:blip r:embed="rId3">
            <a:alphaModFix amt="42000"/>
          </a:blip>
          <a:srcRect b="48710" l="0" r="28361" t="0"/>
          <a:stretch/>
        </p:blipFill>
        <p:spPr>
          <a:xfrm>
            <a:off x="4423400" y="615188"/>
            <a:ext cx="3993651" cy="1883298"/>
          </a:xfrm>
          <a:prstGeom prst="rect">
            <a:avLst/>
          </a:prstGeom>
          <a:noFill/>
          <a:ln>
            <a:noFill/>
          </a:ln>
        </p:spPr>
      </p:pic>
      <p:pic>
        <p:nvPicPr>
          <p:cNvPr id="1118" name="Google Shape;1118;p93"/>
          <p:cNvPicPr preferRelativeResize="0"/>
          <p:nvPr/>
        </p:nvPicPr>
        <p:blipFill rotWithShape="1">
          <a:blip r:embed="rId4">
            <a:alphaModFix/>
          </a:blip>
          <a:srcRect b="0" l="0" r="0" t="2619"/>
          <a:stretch/>
        </p:blipFill>
        <p:spPr>
          <a:xfrm>
            <a:off x="4234000" y="2498475"/>
            <a:ext cx="4617900" cy="1804203"/>
          </a:xfrm>
          <a:prstGeom prst="rect">
            <a:avLst/>
          </a:prstGeom>
          <a:noFill/>
          <a:ln>
            <a:noFill/>
          </a:ln>
        </p:spPr>
      </p:pic>
      <p:sp>
        <p:nvSpPr>
          <p:cNvPr id="1119" name="Google Shape;1119;p93"/>
          <p:cNvSpPr txBox="1"/>
          <p:nvPr/>
        </p:nvSpPr>
        <p:spPr>
          <a:xfrm>
            <a:off x="4183375" y="2803200"/>
            <a:ext cx="1045800" cy="1002900"/>
          </a:xfrm>
          <a:prstGeom prst="rect">
            <a:avLst/>
          </a:prstGeom>
          <a:noFill/>
          <a:ln cap="flat" cmpd="sng" w="9525">
            <a:solidFill>
              <a:srgbClr val="CC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latin typeface="Catamaran Light"/>
              <a:ea typeface="Catamaran Light"/>
              <a:cs typeface="Catamaran Light"/>
              <a:sym typeface="Catamaran Light"/>
            </a:endParaRPr>
          </a:p>
        </p:txBody>
      </p:sp>
      <p:sp>
        <p:nvSpPr>
          <p:cNvPr id="1120" name="Google Shape;1120;p93"/>
          <p:cNvSpPr txBox="1"/>
          <p:nvPr/>
        </p:nvSpPr>
        <p:spPr>
          <a:xfrm>
            <a:off x="3291850" y="3848950"/>
            <a:ext cx="1774500" cy="356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en" sz="1000">
                <a:solidFill>
                  <a:schemeClr val="dk1"/>
                </a:solidFill>
                <a:latin typeface="Catamaran"/>
                <a:ea typeface="Catamaran"/>
                <a:cs typeface="Catamaran"/>
                <a:sym typeface="Catamaran"/>
              </a:rPr>
              <a:t>Instructs the model to communicate in the distinctive and personalized style of the doctor.</a:t>
            </a:r>
            <a:endParaRPr b="1" sz="1000">
              <a:solidFill>
                <a:schemeClr val="dk1"/>
              </a:solidFill>
              <a:latin typeface="Catamaran"/>
              <a:ea typeface="Catamaran"/>
              <a:cs typeface="Catamaran"/>
              <a:sym typeface="Catamaran"/>
            </a:endParaRPr>
          </a:p>
          <a:p>
            <a:pPr indent="0" lvl="0" marL="0" rtl="0" algn="l">
              <a:spcBef>
                <a:spcPts val="1200"/>
              </a:spcBef>
              <a:spcAft>
                <a:spcPts val="0"/>
              </a:spcAft>
              <a:buNone/>
            </a:pPr>
            <a:r>
              <a:t/>
            </a:r>
            <a:endParaRPr b="1" sz="1100">
              <a:solidFill>
                <a:schemeClr val="dk1"/>
              </a:solidFill>
              <a:latin typeface="Catamaran"/>
              <a:ea typeface="Catamaran"/>
              <a:cs typeface="Catamaran"/>
              <a:sym typeface="Catamaran"/>
            </a:endParaRPr>
          </a:p>
        </p:txBody>
      </p:sp>
      <p:sp>
        <p:nvSpPr>
          <p:cNvPr id="1121" name="Google Shape;1121;p93"/>
          <p:cNvSpPr/>
          <p:nvPr/>
        </p:nvSpPr>
        <p:spPr>
          <a:xfrm rot="-5400000">
            <a:off x="3869270" y="3731511"/>
            <a:ext cx="285769" cy="240457"/>
          </a:xfrm>
          <a:custGeom>
            <a:rect b="b" l="l" r="r" t="t"/>
            <a:pathLst>
              <a:path extrusionOk="0" h="7393" w="9596">
                <a:moveTo>
                  <a:pt x="5372" y="1"/>
                </a:moveTo>
                <a:cubicBezTo>
                  <a:pt x="4832" y="12"/>
                  <a:pt x="4316" y="116"/>
                  <a:pt x="3822" y="299"/>
                </a:cubicBezTo>
                <a:cubicBezTo>
                  <a:pt x="3501" y="426"/>
                  <a:pt x="3202" y="575"/>
                  <a:pt x="2927" y="758"/>
                </a:cubicBezTo>
                <a:cubicBezTo>
                  <a:pt x="2640" y="954"/>
                  <a:pt x="2387" y="1172"/>
                  <a:pt x="2158" y="1424"/>
                </a:cubicBezTo>
                <a:cubicBezTo>
                  <a:pt x="1951" y="1654"/>
                  <a:pt x="1779" y="1895"/>
                  <a:pt x="1630" y="2170"/>
                </a:cubicBezTo>
                <a:cubicBezTo>
                  <a:pt x="1366" y="1906"/>
                  <a:pt x="1090" y="678"/>
                  <a:pt x="1090" y="678"/>
                </a:cubicBezTo>
                <a:cubicBezTo>
                  <a:pt x="1090" y="793"/>
                  <a:pt x="0" y="5728"/>
                  <a:pt x="0" y="5728"/>
                </a:cubicBezTo>
                <a:lnTo>
                  <a:pt x="4637" y="3811"/>
                </a:lnTo>
                <a:cubicBezTo>
                  <a:pt x="4603" y="3811"/>
                  <a:pt x="3684" y="3811"/>
                  <a:pt x="3156" y="3479"/>
                </a:cubicBezTo>
                <a:cubicBezTo>
                  <a:pt x="3329" y="3387"/>
                  <a:pt x="3501" y="3283"/>
                  <a:pt x="3673" y="3192"/>
                </a:cubicBezTo>
                <a:cubicBezTo>
                  <a:pt x="3845" y="3088"/>
                  <a:pt x="4017" y="3008"/>
                  <a:pt x="4189" y="2939"/>
                </a:cubicBezTo>
                <a:cubicBezTo>
                  <a:pt x="4350" y="2870"/>
                  <a:pt x="4511" y="2801"/>
                  <a:pt x="4683" y="2756"/>
                </a:cubicBezTo>
                <a:cubicBezTo>
                  <a:pt x="4912" y="2687"/>
                  <a:pt x="5165" y="2652"/>
                  <a:pt x="5406" y="2641"/>
                </a:cubicBezTo>
                <a:cubicBezTo>
                  <a:pt x="5528" y="2627"/>
                  <a:pt x="5650" y="2621"/>
                  <a:pt x="5773" y="2621"/>
                </a:cubicBezTo>
                <a:cubicBezTo>
                  <a:pt x="5960" y="2621"/>
                  <a:pt x="6148" y="2636"/>
                  <a:pt x="6336" y="2664"/>
                </a:cubicBezTo>
                <a:cubicBezTo>
                  <a:pt x="6600" y="2710"/>
                  <a:pt x="6852" y="2790"/>
                  <a:pt x="7105" y="2905"/>
                </a:cubicBezTo>
                <a:cubicBezTo>
                  <a:pt x="7392" y="3054"/>
                  <a:pt x="7655" y="3249"/>
                  <a:pt x="7862" y="3479"/>
                </a:cubicBezTo>
                <a:cubicBezTo>
                  <a:pt x="8103" y="3743"/>
                  <a:pt x="8287" y="4064"/>
                  <a:pt x="8379" y="4408"/>
                </a:cubicBezTo>
                <a:cubicBezTo>
                  <a:pt x="8585" y="5154"/>
                  <a:pt x="8482" y="5958"/>
                  <a:pt x="8092" y="6623"/>
                </a:cubicBezTo>
                <a:cubicBezTo>
                  <a:pt x="7919" y="6922"/>
                  <a:pt x="7701" y="7174"/>
                  <a:pt x="7437" y="7392"/>
                </a:cubicBezTo>
                <a:cubicBezTo>
                  <a:pt x="7782" y="7266"/>
                  <a:pt x="8092" y="7082"/>
                  <a:pt x="8356" y="6853"/>
                </a:cubicBezTo>
                <a:cubicBezTo>
                  <a:pt x="8700" y="6554"/>
                  <a:pt x="8975" y="6199"/>
                  <a:pt x="9170" y="5786"/>
                </a:cubicBezTo>
                <a:cubicBezTo>
                  <a:pt x="9400" y="5326"/>
                  <a:pt x="9538" y="4821"/>
                  <a:pt x="9572" y="4305"/>
                </a:cubicBezTo>
                <a:cubicBezTo>
                  <a:pt x="9595" y="3743"/>
                  <a:pt x="9492" y="3180"/>
                  <a:pt x="9262" y="2664"/>
                </a:cubicBezTo>
                <a:cubicBezTo>
                  <a:pt x="9044" y="2159"/>
                  <a:pt x="8734" y="1700"/>
                  <a:pt x="8344" y="1321"/>
                </a:cubicBezTo>
                <a:cubicBezTo>
                  <a:pt x="7988" y="977"/>
                  <a:pt x="7598" y="690"/>
                  <a:pt x="7162" y="472"/>
                </a:cubicBezTo>
                <a:cubicBezTo>
                  <a:pt x="6818" y="299"/>
                  <a:pt x="6450" y="162"/>
                  <a:pt x="6072" y="81"/>
                </a:cubicBezTo>
                <a:cubicBezTo>
                  <a:pt x="5842" y="35"/>
                  <a:pt x="5601" y="1"/>
                  <a:pt x="5372" y="1"/>
                </a:cubicBezTo>
                <a:close/>
              </a:path>
            </a:pathLst>
          </a:custGeom>
          <a:solidFill>
            <a:srgbClr val="B6D7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93"/>
          <p:cNvSpPr/>
          <p:nvPr/>
        </p:nvSpPr>
        <p:spPr>
          <a:xfrm rot="-4457917">
            <a:off x="6501637" y="4150515"/>
            <a:ext cx="359021" cy="238547"/>
          </a:xfrm>
          <a:custGeom>
            <a:rect b="b" l="l" r="r" t="t"/>
            <a:pathLst>
              <a:path extrusionOk="0" h="7393" w="9596">
                <a:moveTo>
                  <a:pt x="5372" y="1"/>
                </a:moveTo>
                <a:cubicBezTo>
                  <a:pt x="4832" y="12"/>
                  <a:pt x="4316" y="116"/>
                  <a:pt x="3822" y="299"/>
                </a:cubicBezTo>
                <a:cubicBezTo>
                  <a:pt x="3501" y="426"/>
                  <a:pt x="3202" y="575"/>
                  <a:pt x="2927" y="758"/>
                </a:cubicBezTo>
                <a:cubicBezTo>
                  <a:pt x="2640" y="954"/>
                  <a:pt x="2387" y="1172"/>
                  <a:pt x="2158" y="1424"/>
                </a:cubicBezTo>
                <a:cubicBezTo>
                  <a:pt x="1951" y="1654"/>
                  <a:pt x="1779" y="1895"/>
                  <a:pt x="1630" y="2170"/>
                </a:cubicBezTo>
                <a:cubicBezTo>
                  <a:pt x="1366" y="1906"/>
                  <a:pt x="1090" y="678"/>
                  <a:pt x="1090" y="678"/>
                </a:cubicBezTo>
                <a:cubicBezTo>
                  <a:pt x="1090" y="793"/>
                  <a:pt x="0" y="5728"/>
                  <a:pt x="0" y="5728"/>
                </a:cubicBezTo>
                <a:lnTo>
                  <a:pt x="4637" y="3811"/>
                </a:lnTo>
                <a:cubicBezTo>
                  <a:pt x="4603" y="3811"/>
                  <a:pt x="3684" y="3811"/>
                  <a:pt x="3156" y="3479"/>
                </a:cubicBezTo>
                <a:cubicBezTo>
                  <a:pt x="3329" y="3387"/>
                  <a:pt x="3501" y="3283"/>
                  <a:pt x="3673" y="3192"/>
                </a:cubicBezTo>
                <a:cubicBezTo>
                  <a:pt x="3845" y="3088"/>
                  <a:pt x="4017" y="3008"/>
                  <a:pt x="4189" y="2939"/>
                </a:cubicBezTo>
                <a:cubicBezTo>
                  <a:pt x="4350" y="2870"/>
                  <a:pt x="4511" y="2801"/>
                  <a:pt x="4683" y="2756"/>
                </a:cubicBezTo>
                <a:cubicBezTo>
                  <a:pt x="4912" y="2687"/>
                  <a:pt x="5165" y="2652"/>
                  <a:pt x="5406" y="2641"/>
                </a:cubicBezTo>
                <a:cubicBezTo>
                  <a:pt x="5528" y="2627"/>
                  <a:pt x="5650" y="2621"/>
                  <a:pt x="5773" y="2621"/>
                </a:cubicBezTo>
                <a:cubicBezTo>
                  <a:pt x="5960" y="2621"/>
                  <a:pt x="6148" y="2636"/>
                  <a:pt x="6336" y="2664"/>
                </a:cubicBezTo>
                <a:cubicBezTo>
                  <a:pt x="6600" y="2710"/>
                  <a:pt x="6852" y="2790"/>
                  <a:pt x="7105" y="2905"/>
                </a:cubicBezTo>
                <a:cubicBezTo>
                  <a:pt x="7392" y="3054"/>
                  <a:pt x="7655" y="3249"/>
                  <a:pt x="7862" y="3479"/>
                </a:cubicBezTo>
                <a:cubicBezTo>
                  <a:pt x="8103" y="3743"/>
                  <a:pt x="8287" y="4064"/>
                  <a:pt x="8379" y="4408"/>
                </a:cubicBezTo>
                <a:cubicBezTo>
                  <a:pt x="8585" y="5154"/>
                  <a:pt x="8482" y="5958"/>
                  <a:pt x="8092" y="6623"/>
                </a:cubicBezTo>
                <a:cubicBezTo>
                  <a:pt x="7919" y="6922"/>
                  <a:pt x="7701" y="7174"/>
                  <a:pt x="7437" y="7392"/>
                </a:cubicBezTo>
                <a:cubicBezTo>
                  <a:pt x="7782" y="7266"/>
                  <a:pt x="8092" y="7082"/>
                  <a:pt x="8356" y="6853"/>
                </a:cubicBezTo>
                <a:cubicBezTo>
                  <a:pt x="8700" y="6554"/>
                  <a:pt x="8975" y="6199"/>
                  <a:pt x="9170" y="5786"/>
                </a:cubicBezTo>
                <a:cubicBezTo>
                  <a:pt x="9400" y="5326"/>
                  <a:pt x="9538" y="4821"/>
                  <a:pt x="9572" y="4305"/>
                </a:cubicBezTo>
                <a:cubicBezTo>
                  <a:pt x="9595" y="3743"/>
                  <a:pt x="9492" y="3180"/>
                  <a:pt x="9262" y="2664"/>
                </a:cubicBezTo>
                <a:cubicBezTo>
                  <a:pt x="9044" y="2159"/>
                  <a:pt x="8734" y="1700"/>
                  <a:pt x="8344" y="1321"/>
                </a:cubicBezTo>
                <a:cubicBezTo>
                  <a:pt x="7988" y="977"/>
                  <a:pt x="7598" y="690"/>
                  <a:pt x="7162" y="472"/>
                </a:cubicBezTo>
                <a:cubicBezTo>
                  <a:pt x="6818" y="299"/>
                  <a:pt x="6450" y="162"/>
                  <a:pt x="6072" y="81"/>
                </a:cubicBezTo>
                <a:cubicBezTo>
                  <a:pt x="5842" y="35"/>
                  <a:pt x="5601" y="1"/>
                  <a:pt x="5372" y="1"/>
                </a:cubicBezTo>
                <a:close/>
              </a:path>
            </a:pathLst>
          </a:custGeom>
          <a:solidFill>
            <a:srgbClr val="B4A7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93"/>
          <p:cNvSpPr txBox="1"/>
          <p:nvPr/>
        </p:nvSpPr>
        <p:spPr>
          <a:xfrm>
            <a:off x="6844550" y="2426175"/>
            <a:ext cx="2208900" cy="2048700"/>
          </a:xfrm>
          <a:prstGeom prst="rect">
            <a:avLst/>
          </a:prstGeom>
          <a:noFill/>
          <a:ln cap="flat" cmpd="sng" w="9525">
            <a:solidFill>
              <a:srgbClr val="CC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latin typeface="Catamaran Light"/>
              <a:ea typeface="Catamaran Light"/>
              <a:cs typeface="Catamaran Light"/>
              <a:sym typeface="Catamaran Light"/>
            </a:endParaRPr>
          </a:p>
        </p:txBody>
      </p:sp>
      <p:sp>
        <p:nvSpPr>
          <p:cNvPr id="1124" name="Google Shape;1124;p93"/>
          <p:cNvSpPr txBox="1"/>
          <p:nvPr/>
        </p:nvSpPr>
        <p:spPr>
          <a:xfrm>
            <a:off x="5935300" y="4302675"/>
            <a:ext cx="2916600" cy="356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en" sz="1100">
                <a:solidFill>
                  <a:schemeClr val="dk1"/>
                </a:solidFill>
                <a:latin typeface="Catamaran"/>
                <a:ea typeface="Catamaran"/>
                <a:cs typeface="Catamaran"/>
                <a:sym typeface="Catamaran"/>
              </a:rPr>
              <a:t>Conveys the results in the personalized tone of the radiologist utilizing the model.</a:t>
            </a:r>
            <a:endParaRPr b="1" sz="1100">
              <a:solidFill>
                <a:schemeClr val="dk1"/>
              </a:solidFill>
              <a:latin typeface="Catamaran"/>
              <a:ea typeface="Catamaran"/>
              <a:cs typeface="Catamaran"/>
              <a:sym typeface="Catamaran"/>
            </a:endParaRPr>
          </a:p>
          <a:p>
            <a:pPr indent="0" lvl="0" marL="0" rtl="0" algn="l">
              <a:spcBef>
                <a:spcPts val="1200"/>
              </a:spcBef>
              <a:spcAft>
                <a:spcPts val="0"/>
              </a:spcAft>
              <a:buNone/>
            </a:pPr>
            <a:r>
              <a:t/>
            </a:r>
            <a:endParaRPr b="1" sz="1100">
              <a:solidFill>
                <a:schemeClr val="dk1"/>
              </a:solidFill>
              <a:latin typeface="Catamaran"/>
              <a:ea typeface="Catamaran"/>
              <a:cs typeface="Catamaran"/>
              <a:sym typeface="Catamaran"/>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128" name="Shape 1128"/>
        <p:cNvGrpSpPr/>
        <p:nvPr/>
      </p:nvGrpSpPr>
      <p:grpSpPr>
        <a:xfrm>
          <a:off x="0" y="0"/>
          <a:ext cx="0" cy="0"/>
          <a:chOff x="0" y="0"/>
          <a:chExt cx="0" cy="0"/>
        </a:xfrm>
      </p:grpSpPr>
      <p:sp>
        <p:nvSpPr>
          <p:cNvPr id="1129" name="Google Shape;1129;p94"/>
          <p:cNvSpPr txBox="1"/>
          <p:nvPr/>
        </p:nvSpPr>
        <p:spPr>
          <a:xfrm>
            <a:off x="122777" y="95725"/>
            <a:ext cx="4617900" cy="48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434343"/>
                </a:solidFill>
                <a:latin typeface="Livvic"/>
                <a:ea typeface="Livvic"/>
                <a:cs typeface="Livvic"/>
                <a:sym typeface="Livvic"/>
              </a:rPr>
              <a:t>FINE TUNING PROCESS</a:t>
            </a:r>
            <a:endParaRPr b="1" sz="2400">
              <a:solidFill>
                <a:srgbClr val="434343"/>
              </a:solidFill>
              <a:latin typeface="Livvic"/>
              <a:ea typeface="Livvic"/>
              <a:cs typeface="Livvic"/>
              <a:sym typeface="Livvic"/>
            </a:endParaRPr>
          </a:p>
        </p:txBody>
      </p:sp>
      <p:sp>
        <p:nvSpPr>
          <p:cNvPr id="1130" name="Google Shape;1130;p94"/>
          <p:cNvSpPr txBox="1"/>
          <p:nvPr/>
        </p:nvSpPr>
        <p:spPr>
          <a:xfrm>
            <a:off x="311375" y="767550"/>
            <a:ext cx="3031800" cy="374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rgbClr val="434343"/>
                </a:solidFill>
                <a:latin typeface="Catamaran ExtraBold"/>
                <a:ea typeface="Catamaran ExtraBold"/>
                <a:cs typeface="Catamaran ExtraBold"/>
                <a:sym typeface="Catamaran ExtraBold"/>
              </a:rPr>
              <a:t>STEP 3 : PROMPT</a:t>
            </a:r>
            <a:endParaRPr sz="1200">
              <a:solidFill>
                <a:srgbClr val="434343"/>
              </a:solidFill>
              <a:latin typeface="Catamaran Light"/>
              <a:ea typeface="Catamaran Light"/>
              <a:cs typeface="Catamaran Light"/>
              <a:sym typeface="Catamaran Light"/>
            </a:endParaRPr>
          </a:p>
          <a:p>
            <a:pPr indent="0" lvl="0" marL="0" rtl="0" algn="l">
              <a:spcBef>
                <a:spcPts val="0"/>
              </a:spcBef>
              <a:spcAft>
                <a:spcPts val="0"/>
              </a:spcAft>
              <a:buNone/>
            </a:pPr>
            <a:r>
              <a:t/>
            </a:r>
            <a:endParaRPr b="1" sz="1200">
              <a:solidFill>
                <a:srgbClr val="434343"/>
              </a:solidFill>
              <a:latin typeface="Catamaran"/>
              <a:ea typeface="Catamaran"/>
              <a:cs typeface="Catamaran"/>
              <a:sym typeface="Catamaran"/>
            </a:endParaRPr>
          </a:p>
          <a:p>
            <a:pPr indent="0" lvl="0" marL="0" rtl="0" algn="l">
              <a:spcBef>
                <a:spcPts val="0"/>
              </a:spcBef>
              <a:spcAft>
                <a:spcPts val="0"/>
              </a:spcAft>
              <a:buNone/>
            </a:pPr>
            <a:r>
              <a:t/>
            </a:r>
            <a:endParaRPr b="1" sz="1200">
              <a:solidFill>
                <a:srgbClr val="434343"/>
              </a:solidFill>
              <a:latin typeface="Catamaran"/>
              <a:ea typeface="Catamaran"/>
              <a:cs typeface="Catamaran"/>
              <a:sym typeface="Catamaran"/>
            </a:endParaRPr>
          </a:p>
          <a:p>
            <a:pPr indent="0" lvl="0" marL="0" rtl="0" algn="l">
              <a:spcBef>
                <a:spcPts val="0"/>
              </a:spcBef>
              <a:spcAft>
                <a:spcPts val="0"/>
              </a:spcAft>
              <a:buNone/>
            </a:pPr>
            <a:r>
              <a:rPr lang="en" sz="1200">
                <a:solidFill>
                  <a:srgbClr val="434343"/>
                </a:solidFill>
                <a:latin typeface="Catamaran Light"/>
                <a:ea typeface="Catamaran Light"/>
                <a:cs typeface="Catamaran Light"/>
                <a:sym typeface="Catamaran Light"/>
              </a:rPr>
              <a:t>The Fine Tuning Instruction Prompt refers to the </a:t>
            </a:r>
            <a:r>
              <a:rPr b="1" lang="en" sz="1200">
                <a:solidFill>
                  <a:srgbClr val="434343"/>
                </a:solidFill>
                <a:latin typeface="Catamaran"/>
                <a:ea typeface="Catamaran"/>
                <a:cs typeface="Catamaran"/>
                <a:sym typeface="Catamaran"/>
              </a:rPr>
              <a:t>Instruction given to the model </a:t>
            </a:r>
            <a:r>
              <a:rPr lang="en" sz="1200">
                <a:solidFill>
                  <a:srgbClr val="434343"/>
                </a:solidFill>
                <a:latin typeface="Catamaran Light"/>
                <a:ea typeface="Catamaran Light"/>
                <a:cs typeface="Catamaran Light"/>
                <a:sym typeface="Catamaran Light"/>
              </a:rPr>
              <a:t>informing it of its task.</a:t>
            </a:r>
            <a:endParaRPr sz="1200">
              <a:solidFill>
                <a:srgbClr val="434343"/>
              </a:solidFill>
              <a:latin typeface="Catamaran Light"/>
              <a:ea typeface="Catamaran Light"/>
              <a:cs typeface="Catamaran Light"/>
              <a:sym typeface="Catamaran Light"/>
            </a:endParaRPr>
          </a:p>
          <a:p>
            <a:pPr indent="0" lvl="0" marL="457200" rtl="0" algn="l">
              <a:spcBef>
                <a:spcPts val="0"/>
              </a:spcBef>
              <a:spcAft>
                <a:spcPts val="0"/>
              </a:spcAft>
              <a:buNone/>
            </a:pPr>
            <a:r>
              <a:t/>
            </a:r>
            <a:endParaRPr sz="1200">
              <a:solidFill>
                <a:srgbClr val="434343"/>
              </a:solidFill>
              <a:latin typeface="Catamaran Light"/>
              <a:ea typeface="Catamaran Light"/>
              <a:cs typeface="Catamaran Light"/>
              <a:sym typeface="Catamaran Light"/>
            </a:endParaRPr>
          </a:p>
          <a:p>
            <a:pPr indent="0" lvl="0" marL="457200" rtl="0" algn="l">
              <a:spcBef>
                <a:spcPts val="0"/>
              </a:spcBef>
              <a:spcAft>
                <a:spcPts val="0"/>
              </a:spcAft>
              <a:buNone/>
            </a:pPr>
            <a:r>
              <a:t/>
            </a:r>
            <a:endParaRPr sz="1200">
              <a:solidFill>
                <a:srgbClr val="434343"/>
              </a:solidFill>
              <a:latin typeface="Catamaran Light"/>
              <a:ea typeface="Catamaran Light"/>
              <a:cs typeface="Catamaran Light"/>
              <a:sym typeface="Catamaran Light"/>
            </a:endParaRPr>
          </a:p>
          <a:p>
            <a:pPr indent="0" lvl="0" marL="457200" rtl="0" algn="l">
              <a:spcBef>
                <a:spcPts val="0"/>
              </a:spcBef>
              <a:spcAft>
                <a:spcPts val="0"/>
              </a:spcAft>
              <a:buNone/>
            </a:pPr>
            <a:r>
              <a:t/>
            </a:r>
            <a:endParaRPr sz="1200">
              <a:solidFill>
                <a:srgbClr val="434343"/>
              </a:solidFill>
              <a:latin typeface="Catamaran Light"/>
              <a:ea typeface="Catamaran Light"/>
              <a:cs typeface="Catamaran Light"/>
              <a:sym typeface="Catamaran Light"/>
            </a:endParaRPr>
          </a:p>
          <a:p>
            <a:pPr indent="0" lvl="0" marL="0" rtl="0" algn="l">
              <a:spcBef>
                <a:spcPts val="0"/>
              </a:spcBef>
              <a:spcAft>
                <a:spcPts val="0"/>
              </a:spcAft>
              <a:buNone/>
            </a:pPr>
            <a:r>
              <a:rPr b="1" lang="en" sz="1500">
                <a:solidFill>
                  <a:srgbClr val="434343"/>
                </a:solidFill>
                <a:latin typeface="Catamaran"/>
                <a:ea typeface="Catamaran"/>
                <a:cs typeface="Catamaran"/>
                <a:sym typeface="Catamaran"/>
              </a:rPr>
              <a:t>STEP 4 : LANGUAGE DECODER</a:t>
            </a:r>
            <a:endParaRPr b="1" sz="1500">
              <a:solidFill>
                <a:srgbClr val="434343"/>
              </a:solidFill>
              <a:latin typeface="Catamaran"/>
              <a:ea typeface="Catamaran"/>
              <a:cs typeface="Catamaran"/>
              <a:sym typeface="Catamaran"/>
            </a:endParaRPr>
          </a:p>
          <a:p>
            <a:pPr indent="0" lvl="0" marL="0" rtl="0" algn="l">
              <a:spcBef>
                <a:spcPts val="0"/>
              </a:spcBef>
              <a:spcAft>
                <a:spcPts val="0"/>
              </a:spcAft>
              <a:buNone/>
            </a:pPr>
            <a:r>
              <a:t/>
            </a:r>
            <a:endParaRPr sz="1200">
              <a:solidFill>
                <a:srgbClr val="434343"/>
              </a:solidFill>
              <a:latin typeface="Catamaran Light"/>
              <a:ea typeface="Catamaran Light"/>
              <a:cs typeface="Catamaran Light"/>
              <a:sym typeface="Catamaran Light"/>
            </a:endParaRPr>
          </a:p>
          <a:p>
            <a:pPr indent="0" lvl="0" marL="0" rtl="0" algn="l">
              <a:spcBef>
                <a:spcPts val="0"/>
              </a:spcBef>
              <a:spcAft>
                <a:spcPts val="0"/>
              </a:spcAft>
              <a:buNone/>
            </a:pPr>
            <a:r>
              <a:rPr b="1" lang="en" sz="1200">
                <a:solidFill>
                  <a:srgbClr val="434343"/>
                </a:solidFill>
                <a:latin typeface="Catamaran"/>
                <a:ea typeface="Catamaran"/>
                <a:cs typeface="Catamaran"/>
                <a:sym typeface="Catamaran"/>
              </a:rPr>
              <a:t>A skilled assistant</a:t>
            </a:r>
            <a:r>
              <a:rPr lang="en" sz="1200">
                <a:solidFill>
                  <a:srgbClr val="434343"/>
                </a:solidFill>
                <a:latin typeface="Catamaran Light"/>
                <a:ea typeface="Catamaran Light"/>
                <a:cs typeface="Catamaran Light"/>
                <a:sym typeface="Catamaran Light"/>
              </a:rPr>
              <a:t> that learns how a radiologist writes and speaks. </a:t>
            </a:r>
            <a:endParaRPr sz="1200">
              <a:solidFill>
                <a:srgbClr val="434343"/>
              </a:solidFill>
              <a:latin typeface="Catamaran Light"/>
              <a:ea typeface="Catamaran Light"/>
              <a:cs typeface="Catamaran Light"/>
              <a:sym typeface="Catamaran Light"/>
            </a:endParaRPr>
          </a:p>
          <a:p>
            <a:pPr indent="0" lvl="0" marL="0" rtl="0" algn="l">
              <a:spcBef>
                <a:spcPts val="0"/>
              </a:spcBef>
              <a:spcAft>
                <a:spcPts val="0"/>
              </a:spcAft>
              <a:buNone/>
            </a:pPr>
            <a:r>
              <a:rPr b="1" lang="en" sz="1200">
                <a:solidFill>
                  <a:srgbClr val="434343"/>
                </a:solidFill>
                <a:latin typeface="Catamaran"/>
                <a:ea typeface="Catamaran"/>
                <a:cs typeface="Catamaran"/>
                <a:sym typeface="Catamaran"/>
              </a:rPr>
              <a:t>It takes the findings and translates them into reports using the same tone, style, and language the radiologist would use, making the results personalized.</a:t>
            </a:r>
            <a:endParaRPr b="1" sz="1200">
              <a:solidFill>
                <a:srgbClr val="434343"/>
              </a:solidFill>
              <a:latin typeface="Catamaran"/>
              <a:ea typeface="Catamaran"/>
              <a:cs typeface="Catamaran"/>
              <a:sym typeface="Catamaran"/>
            </a:endParaRPr>
          </a:p>
        </p:txBody>
      </p:sp>
      <p:pic>
        <p:nvPicPr>
          <p:cNvPr id="1131" name="Google Shape;1131;p94"/>
          <p:cNvPicPr preferRelativeResize="0"/>
          <p:nvPr/>
        </p:nvPicPr>
        <p:blipFill rotWithShape="1">
          <a:blip r:embed="rId3">
            <a:alphaModFix amt="42000"/>
          </a:blip>
          <a:srcRect b="48710" l="0" r="28361" t="0"/>
          <a:stretch/>
        </p:blipFill>
        <p:spPr>
          <a:xfrm>
            <a:off x="4423400" y="615188"/>
            <a:ext cx="3993651" cy="1883298"/>
          </a:xfrm>
          <a:prstGeom prst="rect">
            <a:avLst/>
          </a:prstGeom>
          <a:noFill/>
          <a:ln>
            <a:noFill/>
          </a:ln>
        </p:spPr>
      </p:pic>
      <p:pic>
        <p:nvPicPr>
          <p:cNvPr id="1132" name="Google Shape;1132;p94"/>
          <p:cNvPicPr preferRelativeResize="0"/>
          <p:nvPr/>
        </p:nvPicPr>
        <p:blipFill rotWithShape="1">
          <a:blip r:embed="rId4">
            <a:alphaModFix/>
          </a:blip>
          <a:srcRect b="0" l="0" r="0" t="2619"/>
          <a:stretch/>
        </p:blipFill>
        <p:spPr>
          <a:xfrm>
            <a:off x="4234000" y="2498475"/>
            <a:ext cx="4617900" cy="1804203"/>
          </a:xfrm>
          <a:prstGeom prst="rect">
            <a:avLst/>
          </a:prstGeom>
          <a:noFill/>
          <a:ln>
            <a:noFill/>
          </a:ln>
        </p:spPr>
      </p:pic>
      <p:sp>
        <p:nvSpPr>
          <p:cNvPr id="1133" name="Google Shape;1133;p94"/>
          <p:cNvSpPr txBox="1"/>
          <p:nvPr/>
        </p:nvSpPr>
        <p:spPr>
          <a:xfrm>
            <a:off x="4183375" y="2803200"/>
            <a:ext cx="1045800" cy="1002900"/>
          </a:xfrm>
          <a:prstGeom prst="rect">
            <a:avLst/>
          </a:prstGeom>
          <a:noFill/>
          <a:ln cap="flat" cmpd="sng" w="9525">
            <a:solidFill>
              <a:srgbClr val="CC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rgbClr val="434343"/>
              </a:solidFill>
              <a:latin typeface="Catamaran Light"/>
              <a:ea typeface="Catamaran Light"/>
              <a:cs typeface="Catamaran Light"/>
              <a:sym typeface="Catamaran Light"/>
            </a:endParaRPr>
          </a:p>
        </p:txBody>
      </p:sp>
      <p:sp>
        <p:nvSpPr>
          <p:cNvPr id="1134" name="Google Shape;1134;p94"/>
          <p:cNvSpPr txBox="1"/>
          <p:nvPr/>
        </p:nvSpPr>
        <p:spPr>
          <a:xfrm>
            <a:off x="3291850" y="3848950"/>
            <a:ext cx="1774500" cy="356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en" sz="1000">
                <a:solidFill>
                  <a:srgbClr val="434343"/>
                </a:solidFill>
                <a:latin typeface="Catamaran"/>
                <a:ea typeface="Catamaran"/>
                <a:cs typeface="Catamaran"/>
                <a:sym typeface="Catamaran"/>
              </a:rPr>
              <a:t>Instructs the model to communicate in the distinctive and personalized style of the doctor.</a:t>
            </a:r>
            <a:endParaRPr b="1" sz="1000">
              <a:solidFill>
                <a:srgbClr val="434343"/>
              </a:solidFill>
              <a:latin typeface="Catamaran"/>
              <a:ea typeface="Catamaran"/>
              <a:cs typeface="Catamaran"/>
              <a:sym typeface="Catamaran"/>
            </a:endParaRPr>
          </a:p>
          <a:p>
            <a:pPr indent="0" lvl="0" marL="0" rtl="0" algn="l">
              <a:spcBef>
                <a:spcPts val="1200"/>
              </a:spcBef>
              <a:spcAft>
                <a:spcPts val="0"/>
              </a:spcAft>
              <a:buNone/>
            </a:pPr>
            <a:r>
              <a:t/>
            </a:r>
            <a:endParaRPr b="1" sz="1100">
              <a:solidFill>
                <a:srgbClr val="434343"/>
              </a:solidFill>
              <a:latin typeface="Catamaran"/>
              <a:ea typeface="Catamaran"/>
              <a:cs typeface="Catamaran"/>
              <a:sym typeface="Catamaran"/>
            </a:endParaRPr>
          </a:p>
        </p:txBody>
      </p:sp>
      <p:sp>
        <p:nvSpPr>
          <p:cNvPr id="1135" name="Google Shape;1135;p94"/>
          <p:cNvSpPr/>
          <p:nvPr/>
        </p:nvSpPr>
        <p:spPr>
          <a:xfrm rot="-5400000">
            <a:off x="3869270" y="3731511"/>
            <a:ext cx="285769" cy="240457"/>
          </a:xfrm>
          <a:custGeom>
            <a:rect b="b" l="l" r="r" t="t"/>
            <a:pathLst>
              <a:path extrusionOk="0" h="7393" w="9596">
                <a:moveTo>
                  <a:pt x="5372" y="1"/>
                </a:moveTo>
                <a:cubicBezTo>
                  <a:pt x="4832" y="12"/>
                  <a:pt x="4316" y="116"/>
                  <a:pt x="3822" y="299"/>
                </a:cubicBezTo>
                <a:cubicBezTo>
                  <a:pt x="3501" y="426"/>
                  <a:pt x="3202" y="575"/>
                  <a:pt x="2927" y="758"/>
                </a:cubicBezTo>
                <a:cubicBezTo>
                  <a:pt x="2640" y="954"/>
                  <a:pt x="2387" y="1172"/>
                  <a:pt x="2158" y="1424"/>
                </a:cubicBezTo>
                <a:cubicBezTo>
                  <a:pt x="1951" y="1654"/>
                  <a:pt x="1779" y="1895"/>
                  <a:pt x="1630" y="2170"/>
                </a:cubicBezTo>
                <a:cubicBezTo>
                  <a:pt x="1366" y="1906"/>
                  <a:pt x="1090" y="678"/>
                  <a:pt x="1090" y="678"/>
                </a:cubicBezTo>
                <a:cubicBezTo>
                  <a:pt x="1090" y="793"/>
                  <a:pt x="0" y="5728"/>
                  <a:pt x="0" y="5728"/>
                </a:cubicBezTo>
                <a:lnTo>
                  <a:pt x="4637" y="3811"/>
                </a:lnTo>
                <a:cubicBezTo>
                  <a:pt x="4603" y="3811"/>
                  <a:pt x="3684" y="3811"/>
                  <a:pt x="3156" y="3479"/>
                </a:cubicBezTo>
                <a:cubicBezTo>
                  <a:pt x="3329" y="3387"/>
                  <a:pt x="3501" y="3283"/>
                  <a:pt x="3673" y="3192"/>
                </a:cubicBezTo>
                <a:cubicBezTo>
                  <a:pt x="3845" y="3088"/>
                  <a:pt x="4017" y="3008"/>
                  <a:pt x="4189" y="2939"/>
                </a:cubicBezTo>
                <a:cubicBezTo>
                  <a:pt x="4350" y="2870"/>
                  <a:pt x="4511" y="2801"/>
                  <a:pt x="4683" y="2756"/>
                </a:cubicBezTo>
                <a:cubicBezTo>
                  <a:pt x="4912" y="2687"/>
                  <a:pt x="5165" y="2652"/>
                  <a:pt x="5406" y="2641"/>
                </a:cubicBezTo>
                <a:cubicBezTo>
                  <a:pt x="5528" y="2627"/>
                  <a:pt x="5650" y="2621"/>
                  <a:pt x="5773" y="2621"/>
                </a:cubicBezTo>
                <a:cubicBezTo>
                  <a:pt x="5960" y="2621"/>
                  <a:pt x="6148" y="2636"/>
                  <a:pt x="6336" y="2664"/>
                </a:cubicBezTo>
                <a:cubicBezTo>
                  <a:pt x="6600" y="2710"/>
                  <a:pt x="6852" y="2790"/>
                  <a:pt x="7105" y="2905"/>
                </a:cubicBezTo>
                <a:cubicBezTo>
                  <a:pt x="7392" y="3054"/>
                  <a:pt x="7655" y="3249"/>
                  <a:pt x="7862" y="3479"/>
                </a:cubicBezTo>
                <a:cubicBezTo>
                  <a:pt x="8103" y="3743"/>
                  <a:pt x="8287" y="4064"/>
                  <a:pt x="8379" y="4408"/>
                </a:cubicBezTo>
                <a:cubicBezTo>
                  <a:pt x="8585" y="5154"/>
                  <a:pt x="8482" y="5958"/>
                  <a:pt x="8092" y="6623"/>
                </a:cubicBezTo>
                <a:cubicBezTo>
                  <a:pt x="7919" y="6922"/>
                  <a:pt x="7701" y="7174"/>
                  <a:pt x="7437" y="7392"/>
                </a:cubicBezTo>
                <a:cubicBezTo>
                  <a:pt x="7782" y="7266"/>
                  <a:pt x="8092" y="7082"/>
                  <a:pt x="8356" y="6853"/>
                </a:cubicBezTo>
                <a:cubicBezTo>
                  <a:pt x="8700" y="6554"/>
                  <a:pt x="8975" y="6199"/>
                  <a:pt x="9170" y="5786"/>
                </a:cubicBezTo>
                <a:cubicBezTo>
                  <a:pt x="9400" y="5326"/>
                  <a:pt x="9538" y="4821"/>
                  <a:pt x="9572" y="4305"/>
                </a:cubicBezTo>
                <a:cubicBezTo>
                  <a:pt x="9595" y="3743"/>
                  <a:pt x="9492" y="3180"/>
                  <a:pt x="9262" y="2664"/>
                </a:cubicBezTo>
                <a:cubicBezTo>
                  <a:pt x="9044" y="2159"/>
                  <a:pt x="8734" y="1700"/>
                  <a:pt x="8344" y="1321"/>
                </a:cubicBezTo>
                <a:cubicBezTo>
                  <a:pt x="7988" y="977"/>
                  <a:pt x="7598" y="690"/>
                  <a:pt x="7162" y="472"/>
                </a:cubicBezTo>
                <a:cubicBezTo>
                  <a:pt x="6818" y="299"/>
                  <a:pt x="6450" y="162"/>
                  <a:pt x="6072" y="81"/>
                </a:cubicBezTo>
                <a:cubicBezTo>
                  <a:pt x="5842" y="35"/>
                  <a:pt x="5601" y="1"/>
                  <a:pt x="5372" y="1"/>
                </a:cubicBezTo>
                <a:close/>
              </a:path>
            </a:pathLst>
          </a:custGeom>
          <a:solidFill>
            <a:srgbClr val="B6D7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94"/>
          <p:cNvSpPr/>
          <p:nvPr/>
        </p:nvSpPr>
        <p:spPr>
          <a:xfrm rot="-4457917">
            <a:off x="6501637" y="4150515"/>
            <a:ext cx="359021" cy="238547"/>
          </a:xfrm>
          <a:custGeom>
            <a:rect b="b" l="l" r="r" t="t"/>
            <a:pathLst>
              <a:path extrusionOk="0" h="7393" w="9596">
                <a:moveTo>
                  <a:pt x="5372" y="1"/>
                </a:moveTo>
                <a:cubicBezTo>
                  <a:pt x="4832" y="12"/>
                  <a:pt x="4316" y="116"/>
                  <a:pt x="3822" y="299"/>
                </a:cubicBezTo>
                <a:cubicBezTo>
                  <a:pt x="3501" y="426"/>
                  <a:pt x="3202" y="575"/>
                  <a:pt x="2927" y="758"/>
                </a:cubicBezTo>
                <a:cubicBezTo>
                  <a:pt x="2640" y="954"/>
                  <a:pt x="2387" y="1172"/>
                  <a:pt x="2158" y="1424"/>
                </a:cubicBezTo>
                <a:cubicBezTo>
                  <a:pt x="1951" y="1654"/>
                  <a:pt x="1779" y="1895"/>
                  <a:pt x="1630" y="2170"/>
                </a:cubicBezTo>
                <a:cubicBezTo>
                  <a:pt x="1366" y="1906"/>
                  <a:pt x="1090" y="678"/>
                  <a:pt x="1090" y="678"/>
                </a:cubicBezTo>
                <a:cubicBezTo>
                  <a:pt x="1090" y="793"/>
                  <a:pt x="0" y="5728"/>
                  <a:pt x="0" y="5728"/>
                </a:cubicBezTo>
                <a:lnTo>
                  <a:pt x="4637" y="3811"/>
                </a:lnTo>
                <a:cubicBezTo>
                  <a:pt x="4603" y="3811"/>
                  <a:pt x="3684" y="3811"/>
                  <a:pt x="3156" y="3479"/>
                </a:cubicBezTo>
                <a:cubicBezTo>
                  <a:pt x="3329" y="3387"/>
                  <a:pt x="3501" y="3283"/>
                  <a:pt x="3673" y="3192"/>
                </a:cubicBezTo>
                <a:cubicBezTo>
                  <a:pt x="3845" y="3088"/>
                  <a:pt x="4017" y="3008"/>
                  <a:pt x="4189" y="2939"/>
                </a:cubicBezTo>
                <a:cubicBezTo>
                  <a:pt x="4350" y="2870"/>
                  <a:pt x="4511" y="2801"/>
                  <a:pt x="4683" y="2756"/>
                </a:cubicBezTo>
                <a:cubicBezTo>
                  <a:pt x="4912" y="2687"/>
                  <a:pt x="5165" y="2652"/>
                  <a:pt x="5406" y="2641"/>
                </a:cubicBezTo>
                <a:cubicBezTo>
                  <a:pt x="5528" y="2627"/>
                  <a:pt x="5650" y="2621"/>
                  <a:pt x="5773" y="2621"/>
                </a:cubicBezTo>
                <a:cubicBezTo>
                  <a:pt x="5960" y="2621"/>
                  <a:pt x="6148" y="2636"/>
                  <a:pt x="6336" y="2664"/>
                </a:cubicBezTo>
                <a:cubicBezTo>
                  <a:pt x="6600" y="2710"/>
                  <a:pt x="6852" y="2790"/>
                  <a:pt x="7105" y="2905"/>
                </a:cubicBezTo>
                <a:cubicBezTo>
                  <a:pt x="7392" y="3054"/>
                  <a:pt x="7655" y="3249"/>
                  <a:pt x="7862" y="3479"/>
                </a:cubicBezTo>
                <a:cubicBezTo>
                  <a:pt x="8103" y="3743"/>
                  <a:pt x="8287" y="4064"/>
                  <a:pt x="8379" y="4408"/>
                </a:cubicBezTo>
                <a:cubicBezTo>
                  <a:pt x="8585" y="5154"/>
                  <a:pt x="8482" y="5958"/>
                  <a:pt x="8092" y="6623"/>
                </a:cubicBezTo>
                <a:cubicBezTo>
                  <a:pt x="7919" y="6922"/>
                  <a:pt x="7701" y="7174"/>
                  <a:pt x="7437" y="7392"/>
                </a:cubicBezTo>
                <a:cubicBezTo>
                  <a:pt x="7782" y="7266"/>
                  <a:pt x="8092" y="7082"/>
                  <a:pt x="8356" y="6853"/>
                </a:cubicBezTo>
                <a:cubicBezTo>
                  <a:pt x="8700" y="6554"/>
                  <a:pt x="8975" y="6199"/>
                  <a:pt x="9170" y="5786"/>
                </a:cubicBezTo>
                <a:cubicBezTo>
                  <a:pt x="9400" y="5326"/>
                  <a:pt x="9538" y="4821"/>
                  <a:pt x="9572" y="4305"/>
                </a:cubicBezTo>
                <a:cubicBezTo>
                  <a:pt x="9595" y="3743"/>
                  <a:pt x="9492" y="3180"/>
                  <a:pt x="9262" y="2664"/>
                </a:cubicBezTo>
                <a:cubicBezTo>
                  <a:pt x="9044" y="2159"/>
                  <a:pt x="8734" y="1700"/>
                  <a:pt x="8344" y="1321"/>
                </a:cubicBezTo>
                <a:cubicBezTo>
                  <a:pt x="7988" y="977"/>
                  <a:pt x="7598" y="690"/>
                  <a:pt x="7162" y="472"/>
                </a:cubicBezTo>
                <a:cubicBezTo>
                  <a:pt x="6818" y="299"/>
                  <a:pt x="6450" y="162"/>
                  <a:pt x="6072" y="81"/>
                </a:cubicBezTo>
                <a:cubicBezTo>
                  <a:pt x="5842" y="35"/>
                  <a:pt x="5601" y="1"/>
                  <a:pt x="5372" y="1"/>
                </a:cubicBezTo>
                <a:close/>
              </a:path>
            </a:pathLst>
          </a:custGeom>
          <a:solidFill>
            <a:srgbClr val="B4A7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94"/>
          <p:cNvSpPr txBox="1"/>
          <p:nvPr/>
        </p:nvSpPr>
        <p:spPr>
          <a:xfrm>
            <a:off x="6943725" y="2411325"/>
            <a:ext cx="2152500" cy="1978500"/>
          </a:xfrm>
          <a:prstGeom prst="rect">
            <a:avLst/>
          </a:prstGeom>
          <a:noFill/>
          <a:ln cap="flat" cmpd="sng" w="9525">
            <a:solidFill>
              <a:srgbClr val="CC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rgbClr val="434343"/>
              </a:solidFill>
              <a:latin typeface="Catamaran Light"/>
              <a:ea typeface="Catamaran Light"/>
              <a:cs typeface="Catamaran Light"/>
              <a:sym typeface="Catamaran Light"/>
            </a:endParaRPr>
          </a:p>
        </p:txBody>
      </p:sp>
      <p:sp>
        <p:nvSpPr>
          <p:cNvPr id="1138" name="Google Shape;1138;p94"/>
          <p:cNvSpPr txBox="1"/>
          <p:nvPr/>
        </p:nvSpPr>
        <p:spPr>
          <a:xfrm>
            <a:off x="5935300" y="4302675"/>
            <a:ext cx="2916600" cy="356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en" sz="1100">
                <a:solidFill>
                  <a:srgbClr val="434343"/>
                </a:solidFill>
                <a:latin typeface="Catamaran"/>
                <a:ea typeface="Catamaran"/>
                <a:cs typeface="Catamaran"/>
                <a:sym typeface="Catamaran"/>
              </a:rPr>
              <a:t>Conveys the results in the personalized tone of the radiologist utilizing the model.</a:t>
            </a:r>
            <a:endParaRPr b="1" sz="1100">
              <a:solidFill>
                <a:srgbClr val="434343"/>
              </a:solidFill>
              <a:latin typeface="Catamaran"/>
              <a:ea typeface="Catamaran"/>
              <a:cs typeface="Catamaran"/>
              <a:sym typeface="Catamaran"/>
            </a:endParaRPr>
          </a:p>
          <a:p>
            <a:pPr indent="0" lvl="0" marL="0" rtl="0" algn="l">
              <a:spcBef>
                <a:spcPts val="1200"/>
              </a:spcBef>
              <a:spcAft>
                <a:spcPts val="0"/>
              </a:spcAft>
              <a:buNone/>
            </a:pPr>
            <a:r>
              <a:t/>
            </a:r>
            <a:endParaRPr b="1" sz="1100">
              <a:solidFill>
                <a:srgbClr val="434343"/>
              </a:solidFill>
              <a:latin typeface="Catamaran"/>
              <a:ea typeface="Catamaran"/>
              <a:cs typeface="Catamaran"/>
              <a:sym typeface="Catamaran"/>
            </a:endParaRPr>
          </a:p>
        </p:txBody>
      </p:sp>
      <p:sp>
        <p:nvSpPr>
          <p:cNvPr id="1139" name="Google Shape;1139;p94"/>
          <p:cNvSpPr/>
          <p:nvPr/>
        </p:nvSpPr>
        <p:spPr>
          <a:xfrm>
            <a:off x="0" y="-11975"/>
            <a:ext cx="9144000" cy="627300"/>
          </a:xfrm>
          <a:prstGeom prst="rect">
            <a:avLst/>
          </a:pr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i="1" lang="en" sz="1300">
                <a:solidFill>
                  <a:srgbClr val="26529E"/>
                </a:solidFill>
                <a:latin typeface="Catamaran Medium"/>
                <a:ea typeface="Catamaran Medium"/>
                <a:cs typeface="Catamaran Medium"/>
                <a:sym typeface="Catamaran Medium"/>
              </a:rPr>
              <a:t>The fine-tuning process of the VLM progresses by </a:t>
            </a:r>
            <a:r>
              <a:rPr b="1" i="1" lang="en" sz="1300">
                <a:solidFill>
                  <a:srgbClr val="26529E"/>
                </a:solidFill>
                <a:latin typeface="Catamaran"/>
                <a:ea typeface="Catamaran"/>
                <a:cs typeface="Catamaran"/>
                <a:sym typeface="Catamaran"/>
              </a:rPr>
              <a:t>prompting the model </a:t>
            </a:r>
            <a:r>
              <a:rPr i="1" lang="en" sz="1300">
                <a:solidFill>
                  <a:srgbClr val="26529E"/>
                </a:solidFill>
                <a:latin typeface="Catamaran Medium"/>
                <a:ea typeface="Catamaran Medium"/>
                <a:cs typeface="Catamaran Medium"/>
                <a:sym typeface="Catamaran Medium"/>
              </a:rPr>
              <a:t>and </a:t>
            </a:r>
            <a:r>
              <a:rPr b="1" i="1" lang="en" sz="1300">
                <a:solidFill>
                  <a:srgbClr val="26529E"/>
                </a:solidFill>
                <a:latin typeface="Catamaran"/>
                <a:ea typeface="Catamaran"/>
                <a:cs typeface="Catamaran"/>
                <a:sym typeface="Catamaran"/>
              </a:rPr>
              <a:t>training the Language Decoder to recognize </a:t>
            </a:r>
            <a:r>
              <a:rPr i="1" lang="en" sz="1300">
                <a:solidFill>
                  <a:srgbClr val="26529E"/>
                </a:solidFill>
                <a:latin typeface="Catamaran Medium"/>
                <a:ea typeface="Catamaran Medium"/>
                <a:cs typeface="Catamaran Medium"/>
                <a:sym typeface="Catamaran Medium"/>
              </a:rPr>
              <a:t>and adapt to the nuances of the</a:t>
            </a:r>
            <a:r>
              <a:rPr b="1" i="1" lang="en" sz="1300">
                <a:solidFill>
                  <a:srgbClr val="26529E"/>
                </a:solidFill>
                <a:latin typeface="Catamaran"/>
                <a:ea typeface="Catamaran"/>
                <a:cs typeface="Catamaran"/>
                <a:sym typeface="Catamaran"/>
              </a:rPr>
              <a:t> radiologist's particular reporting style.</a:t>
            </a:r>
            <a:endParaRPr b="1" i="1" sz="1300">
              <a:solidFill>
                <a:srgbClr val="26529E"/>
              </a:solidFill>
              <a:latin typeface="Catamaran"/>
              <a:ea typeface="Catamaran"/>
              <a:cs typeface="Catamaran"/>
              <a:sym typeface="Catamaran"/>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50"/>
          <p:cNvSpPr txBox="1"/>
          <p:nvPr/>
        </p:nvSpPr>
        <p:spPr>
          <a:xfrm flipH="1">
            <a:off x="1207075" y="4851050"/>
            <a:ext cx="7640700" cy="338700"/>
          </a:xfrm>
          <a:prstGeom prst="rect">
            <a:avLst/>
          </a:prstGeom>
          <a:noFill/>
          <a:ln>
            <a:noFill/>
          </a:ln>
        </p:spPr>
        <p:txBody>
          <a:bodyPr anchorCtr="0" anchor="t" bIns="91425" lIns="91425" spcFirstLastPara="1" rIns="91425" wrap="square" tIns="91425">
            <a:spAutoFit/>
          </a:bodyPr>
          <a:lstStyle/>
          <a:p>
            <a:pPr indent="-457200" lvl="0" marL="0" rtl="0" algn="l">
              <a:lnSpc>
                <a:spcPct val="100000"/>
              </a:lnSpc>
              <a:spcBef>
                <a:spcPts val="0"/>
              </a:spcBef>
              <a:spcAft>
                <a:spcPts val="0"/>
              </a:spcAft>
              <a:buNone/>
            </a:pPr>
            <a:r>
              <a:rPr lang="en" sz="500">
                <a:latin typeface="Times New Roman"/>
                <a:ea typeface="Times New Roman"/>
                <a:cs typeface="Times New Roman"/>
                <a:sym typeface="Times New Roman"/>
              </a:rPr>
              <a:t>                         </a:t>
            </a:r>
            <a:r>
              <a:rPr lang="en" sz="500">
                <a:latin typeface="Times New Roman"/>
                <a:ea typeface="Times New Roman"/>
                <a:cs typeface="Times New Roman"/>
                <a:sym typeface="Times New Roman"/>
              </a:rPr>
              <a:t>Sinsky, C., Colligan, L., Li, L., Prgomet, M., Reynolds, S., Goeders, L., Westbrook, J., Tutty, M., &amp; Blike, G. (2016). Allocation of physician time in ambulatory practice: A time and motion study in 4 specialties. </a:t>
            </a:r>
            <a:r>
              <a:rPr i="1" lang="en" sz="500">
                <a:latin typeface="Times New Roman"/>
                <a:ea typeface="Times New Roman"/>
                <a:cs typeface="Times New Roman"/>
                <a:sym typeface="Times New Roman"/>
              </a:rPr>
              <a:t>Annals of Internal Medicine</a:t>
            </a:r>
            <a:r>
              <a:rPr lang="en" sz="500">
                <a:latin typeface="Times New Roman"/>
                <a:ea typeface="Times New Roman"/>
                <a:cs typeface="Times New Roman"/>
                <a:sym typeface="Times New Roman"/>
              </a:rPr>
              <a:t>, </a:t>
            </a:r>
            <a:r>
              <a:rPr i="1" lang="en" sz="500">
                <a:latin typeface="Times New Roman"/>
                <a:ea typeface="Times New Roman"/>
                <a:cs typeface="Times New Roman"/>
                <a:sym typeface="Times New Roman"/>
              </a:rPr>
              <a:t>165</a:t>
            </a:r>
            <a:r>
              <a:rPr lang="en" sz="500">
                <a:latin typeface="Times New Roman"/>
                <a:ea typeface="Times New Roman"/>
                <a:cs typeface="Times New Roman"/>
                <a:sym typeface="Times New Roman"/>
              </a:rPr>
              <a:t>(11), 753. </a:t>
            </a:r>
            <a:r>
              <a:rPr lang="en" sz="500" u="sng">
                <a:solidFill>
                  <a:schemeClr val="hlink"/>
                </a:solidFill>
                <a:latin typeface="Times New Roman"/>
                <a:ea typeface="Times New Roman"/>
                <a:cs typeface="Times New Roman"/>
                <a:sym typeface="Times New Roman"/>
                <a:hlinkClick r:id="rId4"/>
              </a:rPr>
              <a:t>https://doi.org/10.7326/m16-0961</a:t>
            </a:r>
            <a:br>
              <a:rPr lang="en" sz="500">
                <a:latin typeface="Times New Roman"/>
                <a:ea typeface="Times New Roman"/>
                <a:cs typeface="Times New Roman"/>
                <a:sym typeface="Times New Roman"/>
              </a:rPr>
            </a:br>
            <a:r>
              <a:rPr lang="en" sz="500" u="sng">
                <a:solidFill>
                  <a:schemeClr val="hlink"/>
                </a:solidFill>
                <a:latin typeface="Times New Roman"/>
                <a:ea typeface="Times New Roman"/>
                <a:cs typeface="Times New Roman"/>
                <a:sym typeface="Times New Roman"/>
                <a:hlinkClick r:id="rId5"/>
              </a:rPr>
              <a:t>https://appliedradiology.com/Articles/playing-with-fire-burnout-among-radiologists-a-growing-concern</a:t>
            </a:r>
            <a:r>
              <a:rPr lang="en" sz="500">
                <a:latin typeface="Times New Roman"/>
                <a:ea typeface="Times New Roman"/>
                <a:cs typeface="Times New Roman"/>
                <a:sym typeface="Times New Roman"/>
              </a:rPr>
              <a:t> https://pubmed.ncbi.nlm.nih.gov/7551783/#:~:text=Data%20were%20collected%20on%202345,systematic%20variation%20in%20reporting%20time.</a:t>
            </a:r>
            <a:endParaRPr sz="500">
              <a:latin typeface="Times New Roman"/>
              <a:ea typeface="Times New Roman"/>
              <a:cs typeface="Times New Roman"/>
              <a:sym typeface="Times New Roman"/>
            </a:endParaRPr>
          </a:p>
        </p:txBody>
      </p:sp>
      <p:sp>
        <p:nvSpPr>
          <p:cNvPr id="353" name="Google Shape;353;p50"/>
          <p:cNvSpPr txBox="1"/>
          <p:nvPr/>
        </p:nvSpPr>
        <p:spPr>
          <a:xfrm>
            <a:off x="0" y="-72150"/>
            <a:ext cx="8174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a:solidFill>
                <a:schemeClr val="accent1"/>
              </a:solidFill>
              <a:latin typeface="Catamaran Medium"/>
              <a:ea typeface="Catamaran Medium"/>
              <a:cs typeface="Catamaran Medium"/>
              <a:sym typeface="Catamaran Medium"/>
            </a:endParaRPr>
          </a:p>
        </p:txBody>
      </p:sp>
      <p:sp>
        <p:nvSpPr>
          <p:cNvPr id="354" name="Google Shape;354;p50"/>
          <p:cNvSpPr txBox="1"/>
          <p:nvPr/>
        </p:nvSpPr>
        <p:spPr>
          <a:xfrm>
            <a:off x="4540650" y="1194225"/>
            <a:ext cx="4551300" cy="2496300"/>
          </a:xfrm>
          <a:prstGeom prst="rect">
            <a:avLst/>
          </a:prstGeom>
          <a:noFill/>
          <a:ln>
            <a:noFill/>
          </a:ln>
        </p:spPr>
        <p:txBody>
          <a:bodyPr anchorCtr="0" anchor="t" bIns="91425" lIns="91425" spcFirstLastPara="1" rIns="91425" wrap="square" tIns="91425">
            <a:noAutofit/>
          </a:bodyPr>
          <a:lstStyle/>
          <a:p>
            <a:pPr indent="-311150" lvl="0" marL="457200" rtl="0" algn="l">
              <a:spcBef>
                <a:spcPts val="0"/>
              </a:spcBef>
              <a:spcAft>
                <a:spcPts val="0"/>
              </a:spcAft>
              <a:buClr>
                <a:schemeClr val="dk1"/>
              </a:buClr>
              <a:buSzPts val="1300"/>
              <a:buFont typeface="Catamaran Medium"/>
              <a:buChar char="-"/>
            </a:pPr>
            <a:r>
              <a:rPr lang="en" sz="1300">
                <a:solidFill>
                  <a:schemeClr val="dk1"/>
                </a:solidFill>
                <a:latin typeface="Catamaran Medium"/>
                <a:ea typeface="Catamaran Medium"/>
                <a:cs typeface="Catamaran Medium"/>
                <a:sym typeface="Catamaran Medium"/>
              </a:rPr>
              <a:t>Dr. Cooper and h</a:t>
            </a:r>
            <a:r>
              <a:rPr lang="en" sz="1300">
                <a:solidFill>
                  <a:schemeClr val="dk1"/>
                </a:solidFill>
                <a:latin typeface="Catamaran Medium"/>
                <a:ea typeface="Catamaran Medium"/>
                <a:cs typeface="Catamaran Medium"/>
                <a:sym typeface="Catamaran Medium"/>
              </a:rPr>
              <a:t>er team work with </a:t>
            </a:r>
            <a:r>
              <a:rPr b="1" lang="en" sz="1300">
                <a:solidFill>
                  <a:srgbClr val="0000FF"/>
                </a:solidFill>
                <a:latin typeface="Catamaran"/>
                <a:ea typeface="Catamaran"/>
                <a:cs typeface="Catamaran"/>
                <a:sym typeface="Catamaran"/>
              </a:rPr>
              <a:t>~35000 studies</a:t>
            </a:r>
            <a:r>
              <a:rPr lang="en" sz="1300">
                <a:solidFill>
                  <a:srgbClr val="0000FF"/>
                </a:solidFill>
                <a:latin typeface="Catamaran Medium"/>
                <a:ea typeface="Catamaran Medium"/>
                <a:cs typeface="Catamaran Medium"/>
                <a:sym typeface="Catamaran Medium"/>
              </a:rPr>
              <a:t> </a:t>
            </a:r>
            <a:r>
              <a:rPr lang="en" sz="1300">
                <a:solidFill>
                  <a:schemeClr val="accent1"/>
                </a:solidFill>
                <a:latin typeface="Catamaran Medium"/>
                <a:ea typeface="Catamaran Medium"/>
                <a:cs typeface="Catamaran Medium"/>
                <a:sym typeface="Catamaran Medium"/>
              </a:rPr>
              <a:t>a Month</a:t>
            </a:r>
            <a:r>
              <a:rPr lang="en" sz="1300">
                <a:solidFill>
                  <a:schemeClr val="dk1"/>
                </a:solidFill>
                <a:latin typeface="Catamaran Medium"/>
                <a:ea typeface="Catamaran Medium"/>
                <a:cs typeface="Catamaran Medium"/>
                <a:sym typeface="Catamaran Medium"/>
              </a:rPr>
              <a:t>. This leads to her and her team working more</a:t>
            </a:r>
            <a:r>
              <a:rPr b="1" lang="en" sz="1300">
                <a:solidFill>
                  <a:schemeClr val="dk1"/>
                </a:solidFill>
                <a:latin typeface="Catamaran"/>
                <a:ea typeface="Catamaran"/>
                <a:cs typeface="Catamaran"/>
                <a:sym typeface="Catamaran"/>
              </a:rPr>
              <a:t> </a:t>
            </a:r>
            <a:r>
              <a:rPr b="1" lang="en" sz="1300">
                <a:solidFill>
                  <a:srgbClr val="0000FF"/>
                </a:solidFill>
                <a:latin typeface="Catamaran"/>
                <a:ea typeface="Catamaran"/>
                <a:cs typeface="Catamaran"/>
                <a:sym typeface="Catamaran"/>
              </a:rPr>
              <a:t>than 35 hours per day total</a:t>
            </a:r>
            <a:r>
              <a:rPr b="1" lang="en" sz="1300">
                <a:solidFill>
                  <a:schemeClr val="dk1"/>
                </a:solidFill>
                <a:latin typeface="Catamaran"/>
                <a:ea typeface="Catamaran"/>
                <a:cs typeface="Catamaran"/>
                <a:sym typeface="Catamaran"/>
              </a:rPr>
              <a:t>.</a:t>
            </a:r>
            <a:endParaRPr b="1" sz="1300">
              <a:solidFill>
                <a:schemeClr val="dk1"/>
              </a:solidFill>
              <a:latin typeface="Catamaran"/>
              <a:ea typeface="Catamaran"/>
              <a:cs typeface="Catamaran"/>
              <a:sym typeface="Catamaran"/>
            </a:endParaRPr>
          </a:p>
          <a:p>
            <a:pPr indent="0" lvl="0" marL="457200" rtl="0" algn="l">
              <a:spcBef>
                <a:spcPts val="0"/>
              </a:spcBef>
              <a:spcAft>
                <a:spcPts val="0"/>
              </a:spcAft>
              <a:buNone/>
            </a:pPr>
            <a:r>
              <a:t/>
            </a:r>
            <a:endParaRPr sz="1300">
              <a:solidFill>
                <a:schemeClr val="dk1"/>
              </a:solidFill>
              <a:latin typeface="Catamaran Medium"/>
              <a:ea typeface="Catamaran Medium"/>
              <a:cs typeface="Catamaran Medium"/>
              <a:sym typeface="Catamaran Medium"/>
            </a:endParaRPr>
          </a:p>
          <a:p>
            <a:pPr indent="-317500" lvl="0" marL="457200" rtl="0" algn="l">
              <a:spcBef>
                <a:spcPts val="0"/>
              </a:spcBef>
              <a:spcAft>
                <a:spcPts val="0"/>
              </a:spcAft>
              <a:buClr>
                <a:schemeClr val="dk1"/>
              </a:buClr>
              <a:buSzPts val="1400"/>
              <a:buFont typeface="Catamaran Medium"/>
              <a:buChar char="-"/>
            </a:pPr>
            <a:r>
              <a:rPr b="1" lang="en" sz="1300">
                <a:solidFill>
                  <a:srgbClr val="0000FF"/>
                </a:solidFill>
                <a:latin typeface="Catamaran"/>
                <a:ea typeface="Catamaran"/>
                <a:cs typeface="Catamaran"/>
                <a:sym typeface="Catamaran"/>
              </a:rPr>
              <a:t>~49%</a:t>
            </a:r>
            <a:r>
              <a:rPr lang="en" sz="1300">
                <a:solidFill>
                  <a:schemeClr val="dk1"/>
                </a:solidFill>
                <a:latin typeface="Catamaran Medium"/>
                <a:ea typeface="Catamaran Medium"/>
                <a:cs typeface="Catamaran Medium"/>
                <a:sym typeface="Catamaran Medium"/>
              </a:rPr>
              <a:t> of their valuable time is </a:t>
            </a:r>
            <a:r>
              <a:rPr b="1" lang="en" sz="1300">
                <a:solidFill>
                  <a:srgbClr val="0000FF"/>
                </a:solidFill>
                <a:latin typeface="Catamaran"/>
                <a:ea typeface="Catamaran"/>
                <a:cs typeface="Catamaran"/>
                <a:sym typeface="Catamaran"/>
              </a:rPr>
              <a:t>wasted on documentation and desk work</a:t>
            </a:r>
            <a:r>
              <a:rPr b="1" lang="en" sz="900">
                <a:solidFill>
                  <a:srgbClr val="0000FF"/>
                </a:solidFill>
                <a:latin typeface="Catamaran"/>
                <a:ea typeface="Catamaran"/>
                <a:cs typeface="Catamaran"/>
                <a:sym typeface="Catamaran"/>
              </a:rPr>
              <a:t>*</a:t>
            </a:r>
            <a:r>
              <a:rPr b="1" lang="en" sz="1300">
                <a:solidFill>
                  <a:srgbClr val="0000FF"/>
                </a:solidFill>
                <a:latin typeface="Catamaran"/>
                <a:ea typeface="Catamaran"/>
                <a:cs typeface="Catamaran"/>
                <a:sym typeface="Catamaran"/>
              </a:rPr>
              <a:t>.</a:t>
            </a:r>
            <a:endParaRPr b="1" sz="1300">
              <a:solidFill>
                <a:srgbClr val="0000FF"/>
              </a:solidFill>
              <a:latin typeface="Catamaran"/>
              <a:ea typeface="Catamaran"/>
              <a:cs typeface="Catamaran"/>
              <a:sym typeface="Catamaran"/>
            </a:endParaRPr>
          </a:p>
          <a:p>
            <a:pPr indent="0" lvl="0" marL="457200" rtl="0" algn="l">
              <a:spcBef>
                <a:spcPts val="0"/>
              </a:spcBef>
              <a:spcAft>
                <a:spcPts val="0"/>
              </a:spcAft>
              <a:buNone/>
            </a:pPr>
            <a:r>
              <a:t/>
            </a:r>
            <a:endParaRPr sz="1300">
              <a:solidFill>
                <a:schemeClr val="dk1"/>
              </a:solidFill>
              <a:latin typeface="Catamaran Medium"/>
              <a:ea typeface="Catamaran Medium"/>
              <a:cs typeface="Catamaran Medium"/>
              <a:sym typeface="Catamaran Medium"/>
            </a:endParaRPr>
          </a:p>
          <a:p>
            <a:pPr indent="-311150" lvl="0" marL="457200" rtl="0" algn="l">
              <a:spcBef>
                <a:spcPts val="0"/>
              </a:spcBef>
              <a:spcAft>
                <a:spcPts val="0"/>
              </a:spcAft>
              <a:buClr>
                <a:schemeClr val="accent2"/>
              </a:buClr>
              <a:buSzPts val="1300"/>
              <a:buFont typeface="Catamaran Medium"/>
              <a:buChar char="-"/>
            </a:pPr>
            <a:r>
              <a:rPr b="1" lang="en" sz="1300">
                <a:solidFill>
                  <a:srgbClr val="0000FF"/>
                </a:solidFill>
                <a:latin typeface="Catamaran"/>
                <a:ea typeface="Catamaran"/>
                <a:cs typeface="Catamaran"/>
                <a:sym typeface="Catamaran"/>
              </a:rPr>
              <a:t>In fact, 54% of all Radiologists</a:t>
            </a:r>
            <a:r>
              <a:rPr lang="en" sz="1300">
                <a:solidFill>
                  <a:schemeClr val="accent2"/>
                </a:solidFill>
                <a:latin typeface="Catamaran Medium"/>
                <a:ea typeface="Catamaran Medium"/>
                <a:cs typeface="Catamaran Medium"/>
                <a:sym typeface="Catamaran Medium"/>
              </a:rPr>
              <a:t> report experiencing </a:t>
            </a:r>
            <a:r>
              <a:rPr b="1" lang="en" sz="1300">
                <a:solidFill>
                  <a:srgbClr val="0000FF"/>
                </a:solidFill>
                <a:latin typeface="Catamaran"/>
                <a:ea typeface="Catamaran"/>
                <a:cs typeface="Catamaran"/>
                <a:sym typeface="Catamaran"/>
              </a:rPr>
              <a:t>“long-term, unresolved, job-related stress leading to exhaustion, cynicism, and lacking a sense of personal accomplishment.”</a:t>
            </a:r>
            <a:endParaRPr b="1" sz="1200">
              <a:solidFill>
                <a:srgbClr val="0000FF"/>
              </a:solidFill>
              <a:latin typeface="Catamaran"/>
              <a:ea typeface="Catamaran"/>
              <a:cs typeface="Catamaran"/>
              <a:sym typeface="Catamaran"/>
            </a:endParaRPr>
          </a:p>
          <a:p>
            <a:pPr indent="0" lvl="0" marL="0" rtl="0" algn="l">
              <a:spcBef>
                <a:spcPts val="0"/>
              </a:spcBef>
              <a:spcAft>
                <a:spcPts val="0"/>
              </a:spcAft>
              <a:buNone/>
            </a:pPr>
            <a:r>
              <a:t/>
            </a:r>
            <a:endParaRPr b="1">
              <a:solidFill>
                <a:schemeClr val="dk1"/>
              </a:solidFill>
              <a:latin typeface="Catamaran"/>
              <a:ea typeface="Catamaran"/>
              <a:cs typeface="Catamaran"/>
              <a:sym typeface="Catamaran"/>
            </a:endParaRPr>
          </a:p>
          <a:p>
            <a:pPr indent="0" lvl="0" marL="457200" rtl="0" algn="l">
              <a:spcBef>
                <a:spcPts val="0"/>
              </a:spcBef>
              <a:spcAft>
                <a:spcPts val="0"/>
              </a:spcAft>
              <a:buNone/>
            </a:pPr>
            <a:r>
              <a:t/>
            </a:r>
            <a:endParaRPr b="1">
              <a:solidFill>
                <a:schemeClr val="dk1"/>
              </a:solidFill>
              <a:latin typeface="Catamaran"/>
              <a:ea typeface="Catamaran"/>
              <a:cs typeface="Catamaran"/>
              <a:sym typeface="Catamaran"/>
            </a:endParaRPr>
          </a:p>
          <a:p>
            <a:pPr indent="0" lvl="0" marL="0" rtl="0" algn="l">
              <a:spcBef>
                <a:spcPts val="0"/>
              </a:spcBef>
              <a:spcAft>
                <a:spcPts val="0"/>
              </a:spcAft>
              <a:buNone/>
            </a:pPr>
            <a:r>
              <a:t/>
            </a:r>
            <a:endParaRPr b="1">
              <a:solidFill>
                <a:schemeClr val="dk1"/>
              </a:solidFill>
              <a:latin typeface="Catamaran"/>
              <a:ea typeface="Catamaran"/>
              <a:cs typeface="Catamaran"/>
              <a:sym typeface="Catamaran"/>
            </a:endParaRPr>
          </a:p>
          <a:p>
            <a:pPr indent="0" lvl="0" marL="0" rtl="0" algn="l">
              <a:spcBef>
                <a:spcPts val="0"/>
              </a:spcBef>
              <a:spcAft>
                <a:spcPts val="0"/>
              </a:spcAft>
              <a:buNone/>
            </a:pPr>
            <a:r>
              <a:t/>
            </a:r>
            <a:endParaRPr b="1" sz="1000">
              <a:solidFill>
                <a:schemeClr val="dk1"/>
              </a:solidFill>
              <a:latin typeface="Catamaran"/>
              <a:ea typeface="Catamaran"/>
              <a:cs typeface="Catamaran"/>
              <a:sym typeface="Catamaran"/>
            </a:endParaRPr>
          </a:p>
        </p:txBody>
      </p:sp>
      <p:pic>
        <p:nvPicPr>
          <p:cNvPr id="355" name="Google Shape;355;p50"/>
          <p:cNvPicPr preferRelativeResize="0"/>
          <p:nvPr/>
        </p:nvPicPr>
        <p:blipFill>
          <a:blip r:embed="rId6">
            <a:alphaModFix/>
          </a:blip>
          <a:stretch>
            <a:fillRect/>
          </a:stretch>
        </p:blipFill>
        <p:spPr>
          <a:xfrm>
            <a:off x="57600" y="868525"/>
            <a:ext cx="4613402" cy="2712176"/>
          </a:xfrm>
          <a:prstGeom prst="rect">
            <a:avLst/>
          </a:prstGeom>
          <a:noFill/>
          <a:ln cap="flat" cmpd="sng" w="9525">
            <a:solidFill>
              <a:srgbClr val="EEEEEE"/>
            </a:solidFill>
            <a:prstDash val="solid"/>
            <a:round/>
            <a:headEnd len="sm" w="sm" type="none"/>
            <a:tailEnd len="sm" w="sm" type="none"/>
          </a:ln>
        </p:spPr>
      </p:pic>
      <p:sp>
        <p:nvSpPr>
          <p:cNvPr id="356" name="Google Shape;356;p50"/>
          <p:cNvSpPr txBox="1"/>
          <p:nvPr>
            <p:ph type="title"/>
          </p:nvPr>
        </p:nvSpPr>
        <p:spPr>
          <a:xfrm>
            <a:off x="0" y="50025"/>
            <a:ext cx="914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100">
                <a:solidFill>
                  <a:schemeClr val="accent1"/>
                </a:solidFill>
                <a:latin typeface="Catamaran"/>
                <a:ea typeface="Catamaran"/>
                <a:cs typeface="Catamaran"/>
                <a:sym typeface="Catamaran"/>
              </a:rPr>
              <a:t>Let’s talk Numbers</a:t>
            </a:r>
            <a:endParaRPr sz="2100">
              <a:solidFill>
                <a:schemeClr val="accent1"/>
              </a:solidFill>
              <a:latin typeface="Catamaran"/>
              <a:ea typeface="Catamaran"/>
              <a:cs typeface="Catamaran"/>
              <a:sym typeface="Catamaran"/>
            </a:endParaRPr>
          </a:p>
        </p:txBody>
      </p:sp>
      <p:sp>
        <p:nvSpPr>
          <p:cNvPr id="357" name="Google Shape;357;p50"/>
          <p:cNvSpPr txBox="1"/>
          <p:nvPr/>
        </p:nvSpPr>
        <p:spPr>
          <a:xfrm>
            <a:off x="8784450" y="4774200"/>
            <a:ext cx="3075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Onest"/>
                <a:ea typeface="Onest"/>
                <a:cs typeface="Onest"/>
                <a:sym typeface="Onest"/>
              </a:rPr>
              <a:t>2</a:t>
            </a:r>
            <a:endParaRPr sz="1200">
              <a:solidFill>
                <a:schemeClr val="dk1"/>
              </a:solidFill>
              <a:latin typeface="Onest"/>
              <a:ea typeface="Onest"/>
              <a:cs typeface="Onest"/>
              <a:sym typeface="Onest"/>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3" name="Shape 1143"/>
        <p:cNvGrpSpPr/>
        <p:nvPr/>
      </p:nvGrpSpPr>
      <p:grpSpPr>
        <a:xfrm>
          <a:off x="0" y="0"/>
          <a:ext cx="0" cy="0"/>
          <a:chOff x="0" y="0"/>
          <a:chExt cx="0" cy="0"/>
        </a:xfrm>
      </p:grpSpPr>
      <p:sp>
        <p:nvSpPr>
          <p:cNvPr id="1144" name="Google Shape;1144;p95"/>
          <p:cNvSpPr txBox="1"/>
          <p:nvPr>
            <p:ph type="ctrTitle"/>
          </p:nvPr>
        </p:nvSpPr>
        <p:spPr>
          <a:xfrm>
            <a:off x="131352" y="52850"/>
            <a:ext cx="4617900" cy="48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FINE TUNING PROCESS </a:t>
            </a:r>
            <a:r>
              <a:rPr lang="en" sz="1900"/>
              <a:t>:</a:t>
            </a:r>
            <a:endParaRPr sz="1900"/>
          </a:p>
          <a:p>
            <a:pPr indent="0" lvl="0" marL="0" rtl="0" algn="l">
              <a:spcBef>
                <a:spcPts val="0"/>
              </a:spcBef>
              <a:spcAft>
                <a:spcPts val="0"/>
              </a:spcAft>
              <a:buNone/>
            </a:pPr>
            <a:r>
              <a:rPr lang="en"/>
              <a:t>Model I</a:t>
            </a:r>
            <a:endParaRPr/>
          </a:p>
        </p:txBody>
      </p:sp>
      <p:sp>
        <p:nvSpPr>
          <p:cNvPr id="1145" name="Google Shape;1145;p95"/>
          <p:cNvSpPr txBox="1"/>
          <p:nvPr/>
        </p:nvSpPr>
        <p:spPr>
          <a:xfrm>
            <a:off x="131350" y="1465925"/>
            <a:ext cx="3083400" cy="2493600"/>
          </a:xfrm>
          <a:prstGeom prst="rect">
            <a:avLst/>
          </a:prstGeom>
          <a:noFill/>
          <a:ln>
            <a:noFill/>
          </a:ln>
        </p:spPr>
        <p:txBody>
          <a:bodyPr anchorCtr="0" anchor="t" bIns="91425" lIns="91425" spcFirstLastPara="1" rIns="91425" wrap="square" tIns="91425">
            <a:spAutoFit/>
          </a:bodyPr>
          <a:lstStyle/>
          <a:p>
            <a:pPr indent="-304800" lvl="0" marL="457200" rtl="0" algn="l">
              <a:lnSpc>
                <a:spcPct val="115000"/>
              </a:lnSpc>
              <a:spcBef>
                <a:spcPts val="0"/>
              </a:spcBef>
              <a:spcAft>
                <a:spcPts val="0"/>
              </a:spcAft>
              <a:buSzPts val="1200"/>
              <a:buFont typeface="Catamaran Light"/>
              <a:buChar char="❏"/>
            </a:pPr>
            <a:r>
              <a:rPr lang="en" sz="1200">
                <a:latin typeface="Catamaran Light"/>
                <a:ea typeface="Catamaran Light"/>
                <a:cs typeface="Catamaran Light"/>
                <a:sym typeface="Catamaran Light"/>
              </a:rPr>
              <a:t>The first model we created was the </a:t>
            </a:r>
            <a:r>
              <a:rPr b="1" lang="en" sz="1200">
                <a:latin typeface="Catamaran"/>
                <a:ea typeface="Catamaran"/>
                <a:cs typeface="Catamaran"/>
                <a:sym typeface="Catamaran"/>
              </a:rPr>
              <a:t>Image to JSON scheme model.</a:t>
            </a:r>
            <a:r>
              <a:rPr lang="en" sz="1200">
                <a:latin typeface="Catamaran Light"/>
                <a:ea typeface="Catamaran Light"/>
                <a:cs typeface="Catamaran Light"/>
                <a:sym typeface="Catamaran Light"/>
              </a:rPr>
              <a:t>.</a:t>
            </a:r>
            <a:br>
              <a:rPr lang="en" sz="1200">
                <a:latin typeface="Catamaran Light"/>
                <a:ea typeface="Catamaran Light"/>
                <a:cs typeface="Catamaran Light"/>
                <a:sym typeface="Catamaran Light"/>
              </a:rPr>
            </a:br>
            <a:endParaRPr sz="1200">
              <a:latin typeface="Catamaran Light"/>
              <a:ea typeface="Catamaran Light"/>
              <a:cs typeface="Catamaran Light"/>
              <a:sym typeface="Catamaran Light"/>
            </a:endParaRPr>
          </a:p>
          <a:p>
            <a:pPr indent="-304800" lvl="0" marL="457200" rtl="0" algn="l">
              <a:lnSpc>
                <a:spcPct val="115000"/>
              </a:lnSpc>
              <a:spcBef>
                <a:spcPts val="0"/>
              </a:spcBef>
              <a:spcAft>
                <a:spcPts val="0"/>
              </a:spcAft>
              <a:buSzPts val="1200"/>
              <a:buFont typeface="Catamaran Light"/>
              <a:buChar char="❏"/>
            </a:pPr>
            <a:r>
              <a:rPr lang="en" sz="1200">
                <a:latin typeface="Catamaran Light"/>
                <a:ea typeface="Catamaran Light"/>
                <a:cs typeface="Catamaran Light"/>
                <a:sym typeface="Catamaran Light"/>
              </a:rPr>
              <a:t>This model was focused on </a:t>
            </a:r>
            <a:r>
              <a:rPr b="1" lang="en" sz="1200">
                <a:latin typeface="Catamaran"/>
                <a:ea typeface="Catamaran"/>
                <a:cs typeface="Catamaran"/>
                <a:sym typeface="Catamaran"/>
              </a:rPr>
              <a:t>extracting</a:t>
            </a:r>
            <a:r>
              <a:rPr lang="en" sz="1200">
                <a:latin typeface="Catamaran Light"/>
                <a:ea typeface="Catamaran Light"/>
                <a:cs typeface="Catamaran Light"/>
                <a:sym typeface="Catamaran Light"/>
              </a:rPr>
              <a:t> and distilling the symptoms and </a:t>
            </a:r>
            <a:r>
              <a:rPr b="1" lang="en" sz="1200">
                <a:latin typeface="Catamaran"/>
                <a:ea typeface="Catamaran"/>
                <a:cs typeface="Catamaran"/>
                <a:sym typeface="Catamaran"/>
              </a:rPr>
              <a:t>clinical findings</a:t>
            </a:r>
            <a:r>
              <a:rPr lang="en" sz="1200">
                <a:latin typeface="Catamaran Light"/>
                <a:ea typeface="Catamaran Light"/>
                <a:cs typeface="Catamaran Light"/>
                <a:sym typeface="Catamaran Light"/>
              </a:rPr>
              <a:t> found in the XRAY into </a:t>
            </a:r>
            <a:r>
              <a:rPr b="1" lang="en" sz="1200">
                <a:latin typeface="Catamaran"/>
                <a:ea typeface="Catamaran"/>
                <a:cs typeface="Catamaran"/>
                <a:sym typeface="Catamaran"/>
              </a:rPr>
              <a:t>representative JSON Labels</a:t>
            </a:r>
            <a:r>
              <a:rPr lang="en" sz="1200">
                <a:latin typeface="Catamaran Light"/>
                <a:ea typeface="Catamaran Light"/>
                <a:cs typeface="Catamaran Light"/>
                <a:sym typeface="Catamaran Light"/>
              </a:rPr>
              <a:t>.</a:t>
            </a:r>
            <a:br>
              <a:rPr lang="en" sz="1200">
                <a:latin typeface="Catamaran Light"/>
                <a:ea typeface="Catamaran Light"/>
                <a:cs typeface="Catamaran Light"/>
                <a:sym typeface="Catamaran Light"/>
              </a:rPr>
            </a:br>
            <a:endParaRPr sz="1200">
              <a:latin typeface="Catamaran Light"/>
              <a:ea typeface="Catamaran Light"/>
              <a:cs typeface="Catamaran Light"/>
              <a:sym typeface="Catamaran Light"/>
            </a:endParaRPr>
          </a:p>
          <a:p>
            <a:pPr indent="-304800" lvl="0" marL="457200" rtl="0" algn="l">
              <a:lnSpc>
                <a:spcPct val="115000"/>
              </a:lnSpc>
              <a:spcBef>
                <a:spcPts val="0"/>
              </a:spcBef>
              <a:spcAft>
                <a:spcPts val="0"/>
              </a:spcAft>
              <a:buSzPts val="1200"/>
              <a:buFont typeface="Catamaran Light"/>
              <a:buChar char="❏"/>
            </a:pPr>
            <a:r>
              <a:rPr lang="en" sz="1200">
                <a:latin typeface="Catamaran Light"/>
                <a:ea typeface="Catamaran Light"/>
                <a:cs typeface="Catamaran Light"/>
                <a:sym typeface="Catamaran Light"/>
              </a:rPr>
              <a:t>This is </a:t>
            </a:r>
            <a:r>
              <a:rPr b="1" lang="en" sz="1200">
                <a:latin typeface="Catamaran"/>
                <a:ea typeface="Catamaran"/>
                <a:cs typeface="Catamaran"/>
                <a:sym typeface="Catamaran"/>
              </a:rPr>
              <a:t>useful</a:t>
            </a:r>
            <a:r>
              <a:rPr lang="en" sz="1200">
                <a:latin typeface="Catamaran Light"/>
                <a:ea typeface="Catamaran Light"/>
                <a:cs typeface="Catamaran Light"/>
                <a:sym typeface="Catamaran Light"/>
              </a:rPr>
              <a:t> for radiologists as </a:t>
            </a:r>
            <a:r>
              <a:rPr b="1" lang="en" sz="1200">
                <a:latin typeface="Catamaran"/>
                <a:ea typeface="Catamaran"/>
                <a:cs typeface="Catamaran"/>
                <a:sym typeface="Catamaran"/>
              </a:rPr>
              <a:t>metadata for filtering and quick summarization.</a:t>
            </a:r>
            <a:endParaRPr b="1"/>
          </a:p>
        </p:txBody>
      </p:sp>
      <p:pic>
        <p:nvPicPr>
          <p:cNvPr id="1146" name="Google Shape;1146;p95"/>
          <p:cNvPicPr preferRelativeResize="0"/>
          <p:nvPr/>
        </p:nvPicPr>
        <p:blipFill>
          <a:blip r:embed="rId3">
            <a:alphaModFix/>
          </a:blip>
          <a:stretch>
            <a:fillRect/>
          </a:stretch>
        </p:blipFill>
        <p:spPr>
          <a:xfrm>
            <a:off x="3363100" y="848675"/>
            <a:ext cx="5609201" cy="3694749"/>
          </a:xfrm>
          <a:prstGeom prst="rect">
            <a:avLst/>
          </a:prstGeom>
          <a:noFill/>
          <a:ln>
            <a:noFill/>
          </a:ln>
        </p:spPr>
      </p:pic>
      <p:sp>
        <p:nvSpPr>
          <p:cNvPr id="1147" name="Google Shape;1147;p95"/>
          <p:cNvSpPr/>
          <p:nvPr/>
        </p:nvSpPr>
        <p:spPr>
          <a:xfrm>
            <a:off x="8281025" y="3377575"/>
            <a:ext cx="548700" cy="409200"/>
          </a:xfrm>
          <a:prstGeom prst="rect">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600">
                <a:latin typeface="Catamaran Light"/>
                <a:ea typeface="Catamaran Light"/>
                <a:cs typeface="Catamaran Light"/>
                <a:sym typeface="Catamaran Light"/>
              </a:rPr>
              <a:t>Generated JSON labels</a:t>
            </a:r>
            <a:endParaRPr sz="600">
              <a:latin typeface="Catamaran Light"/>
              <a:ea typeface="Catamaran Light"/>
              <a:cs typeface="Catamaran Light"/>
              <a:sym typeface="Catamaran Light"/>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1" name="Shape 1151"/>
        <p:cNvGrpSpPr/>
        <p:nvPr/>
      </p:nvGrpSpPr>
      <p:grpSpPr>
        <a:xfrm>
          <a:off x="0" y="0"/>
          <a:ext cx="0" cy="0"/>
          <a:chOff x="0" y="0"/>
          <a:chExt cx="0" cy="0"/>
        </a:xfrm>
      </p:grpSpPr>
      <p:sp>
        <p:nvSpPr>
          <p:cNvPr id="1152" name="Google Shape;1152;p96"/>
          <p:cNvSpPr txBox="1"/>
          <p:nvPr>
            <p:ph idx="1" type="body"/>
          </p:nvPr>
        </p:nvSpPr>
        <p:spPr>
          <a:xfrm>
            <a:off x="179150" y="1277550"/>
            <a:ext cx="3232800" cy="14760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en"/>
              <a:t>The second model we created was the </a:t>
            </a:r>
            <a:r>
              <a:rPr b="1" lang="en">
                <a:latin typeface="Catamaran"/>
                <a:ea typeface="Catamaran"/>
                <a:cs typeface="Catamaran"/>
                <a:sym typeface="Catamaran"/>
              </a:rPr>
              <a:t>Image to text reports</a:t>
            </a:r>
            <a:r>
              <a:rPr lang="en"/>
              <a:t> </a:t>
            </a:r>
            <a:r>
              <a:rPr b="1" lang="en">
                <a:latin typeface="Catamaran"/>
                <a:ea typeface="Catamaran"/>
                <a:cs typeface="Catamaran"/>
                <a:sym typeface="Catamaran"/>
              </a:rPr>
              <a:t>scheme model</a:t>
            </a:r>
            <a:r>
              <a:rPr lang="en"/>
              <a:t>.</a:t>
            </a:r>
            <a:br>
              <a:rPr lang="en"/>
            </a:br>
            <a:endParaRPr/>
          </a:p>
          <a:p>
            <a:pPr indent="-304800" lvl="0" marL="457200" rtl="0" algn="l">
              <a:spcBef>
                <a:spcPts val="0"/>
              </a:spcBef>
              <a:spcAft>
                <a:spcPts val="0"/>
              </a:spcAft>
              <a:buSzPts val="1200"/>
              <a:buChar char="❏"/>
            </a:pPr>
            <a:r>
              <a:rPr lang="en"/>
              <a:t>This model was focused on understanding and </a:t>
            </a:r>
            <a:r>
              <a:rPr b="1" lang="en">
                <a:latin typeface="Catamaran"/>
                <a:ea typeface="Catamaran"/>
                <a:cs typeface="Catamaran"/>
                <a:sym typeface="Catamaran"/>
              </a:rPr>
              <a:t>capturing the symptoms and clinical findings</a:t>
            </a:r>
            <a:r>
              <a:rPr lang="en"/>
              <a:t> found in the XRAY into a full radiology </a:t>
            </a:r>
            <a:r>
              <a:rPr b="1" lang="en">
                <a:latin typeface="Catamaran"/>
                <a:ea typeface="Catamaran"/>
                <a:cs typeface="Catamaran"/>
                <a:sym typeface="Catamaran"/>
              </a:rPr>
              <a:t>findings write-up of a radiology report.</a:t>
            </a:r>
            <a:br>
              <a:rPr b="1" lang="en">
                <a:latin typeface="Catamaran"/>
                <a:ea typeface="Catamaran"/>
                <a:cs typeface="Catamaran"/>
                <a:sym typeface="Catamaran"/>
              </a:rPr>
            </a:br>
            <a:endParaRPr b="1">
              <a:latin typeface="Catamaran"/>
              <a:ea typeface="Catamaran"/>
              <a:cs typeface="Catamaran"/>
              <a:sym typeface="Catamaran"/>
            </a:endParaRPr>
          </a:p>
          <a:p>
            <a:pPr indent="-304800" lvl="0" marL="457200" rtl="0" algn="l">
              <a:spcBef>
                <a:spcPts val="0"/>
              </a:spcBef>
              <a:spcAft>
                <a:spcPts val="0"/>
              </a:spcAft>
              <a:buSzPts val="1200"/>
              <a:buChar char="❏"/>
            </a:pPr>
            <a:r>
              <a:rPr lang="en"/>
              <a:t>It serves as a valuable tool for radiologists, </a:t>
            </a:r>
            <a:r>
              <a:rPr b="1" lang="en">
                <a:latin typeface="Catamaran"/>
                <a:ea typeface="Catamaran"/>
                <a:cs typeface="Catamaran"/>
                <a:sym typeface="Catamaran"/>
              </a:rPr>
              <a:t>enabling rapid prototyping and drafting of reports during time-sensitive scenarios</a:t>
            </a:r>
            <a:r>
              <a:rPr lang="en"/>
              <a:t>.</a:t>
            </a:r>
            <a:endParaRPr b="1">
              <a:latin typeface="Catamaran"/>
              <a:ea typeface="Catamaran"/>
              <a:cs typeface="Catamaran"/>
              <a:sym typeface="Catamaran"/>
            </a:endParaRPr>
          </a:p>
        </p:txBody>
      </p:sp>
      <p:sp>
        <p:nvSpPr>
          <p:cNvPr id="1153" name="Google Shape;1153;p96"/>
          <p:cNvSpPr txBox="1"/>
          <p:nvPr>
            <p:ph type="ctrTitle"/>
          </p:nvPr>
        </p:nvSpPr>
        <p:spPr>
          <a:xfrm>
            <a:off x="131352" y="241450"/>
            <a:ext cx="4617900" cy="487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FINE TUNING PROCESS </a:t>
            </a:r>
            <a:r>
              <a:rPr lang="en" sz="1900"/>
              <a:t>:</a:t>
            </a:r>
            <a:endParaRPr sz="1900"/>
          </a:p>
          <a:p>
            <a:pPr indent="0" lvl="0" marL="0" rtl="0" algn="l">
              <a:spcBef>
                <a:spcPts val="0"/>
              </a:spcBef>
              <a:spcAft>
                <a:spcPts val="0"/>
              </a:spcAft>
              <a:buNone/>
            </a:pPr>
            <a:r>
              <a:rPr lang="en"/>
              <a:t>Model II</a:t>
            </a:r>
            <a:endParaRPr/>
          </a:p>
        </p:txBody>
      </p:sp>
      <p:pic>
        <p:nvPicPr>
          <p:cNvPr id="1154" name="Google Shape;1154;p96"/>
          <p:cNvPicPr preferRelativeResize="0"/>
          <p:nvPr/>
        </p:nvPicPr>
        <p:blipFill>
          <a:blip r:embed="rId3">
            <a:alphaModFix/>
          </a:blip>
          <a:stretch>
            <a:fillRect/>
          </a:stretch>
        </p:blipFill>
        <p:spPr>
          <a:xfrm>
            <a:off x="3377575" y="840375"/>
            <a:ext cx="5584148" cy="3678251"/>
          </a:xfrm>
          <a:prstGeom prst="rect">
            <a:avLst/>
          </a:prstGeom>
          <a:noFill/>
          <a:ln>
            <a:noFill/>
          </a:ln>
        </p:spPr>
      </p:pic>
      <p:sp>
        <p:nvSpPr>
          <p:cNvPr id="1155" name="Google Shape;1155;p96"/>
          <p:cNvSpPr/>
          <p:nvPr/>
        </p:nvSpPr>
        <p:spPr>
          <a:xfrm>
            <a:off x="8281025" y="3360450"/>
            <a:ext cx="574500" cy="445800"/>
          </a:xfrm>
          <a:prstGeom prst="rect">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600">
                <a:latin typeface="Catamaran Light"/>
                <a:ea typeface="Catamaran Light"/>
                <a:cs typeface="Catamaran Light"/>
                <a:sym typeface="Catamaran Light"/>
              </a:rPr>
              <a:t>Generated Findings</a:t>
            </a:r>
            <a:endParaRPr sz="600">
              <a:latin typeface="Catamaran Light"/>
              <a:ea typeface="Catamaran Light"/>
              <a:cs typeface="Catamaran Light"/>
              <a:sym typeface="Catamaran Light"/>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159" name="Shape 1159"/>
        <p:cNvGrpSpPr/>
        <p:nvPr/>
      </p:nvGrpSpPr>
      <p:grpSpPr>
        <a:xfrm>
          <a:off x="0" y="0"/>
          <a:ext cx="0" cy="0"/>
          <a:chOff x="0" y="0"/>
          <a:chExt cx="0" cy="0"/>
        </a:xfrm>
      </p:grpSpPr>
      <p:pic>
        <p:nvPicPr>
          <p:cNvPr id="1160" name="Google Shape;1160;p97"/>
          <p:cNvPicPr preferRelativeResize="0"/>
          <p:nvPr/>
        </p:nvPicPr>
        <p:blipFill>
          <a:blip r:embed="rId3">
            <a:alphaModFix/>
          </a:blip>
          <a:stretch>
            <a:fillRect/>
          </a:stretch>
        </p:blipFill>
        <p:spPr>
          <a:xfrm>
            <a:off x="615300" y="1499025"/>
            <a:ext cx="8073124" cy="2570150"/>
          </a:xfrm>
          <a:prstGeom prst="rect">
            <a:avLst/>
          </a:prstGeom>
          <a:noFill/>
          <a:ln>
            <a:noFill/>
          </a:ln>
        </p:spPr>
      </p:pic>
      <p:sp>
        <p:nvSpPr>
          <p:cNvPr id="1161" name="Google Shape;1161;p97"/>
          <p:cNvSpPr/>
          <p:nvPr/>
        </p:nvSpPr>
        <p:spPr>
          <a:xfrm>
            <a:off x="734375" y="3058450"/>
            <a:ext cx="1046100" cy="935700"/>
          </a:xfrm>
          <a:prstGeom prst="rect">
            <a:avLst/>
          </a:prstGeom>
          <a:noFill/>
          <a:ln cap="flat" cmpd="sng" w="9525">
            <a:solidFill>
              <a:srgbClr val="9E9E9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tamaran Light"/>
              <a:ea typeface="Catamaran Light"/>
              <a:cs typeface="Catamaran Light"/>
              <a:sym typeface="Catamaran Light"/>
            </a:endParaRPr>
          </a:p>
        </p:txBody>
      </p:sp>
      <p:sp>
        <p:nvSpPr>
          <p:cNvPr id="1162" name="Google Shape;1162;p97"/>
          <p:cNvSpPr txBox="1"/>
          <p:nvPr/>
        </p:nvSpPr>
        <p:spPr>
          <a:xfrm>
            <a:off x="717750" y="4030525"/>
            <a:ext cx="1152000" cy="2892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rgbClr val="434343"/>
                </a:solidFill>
                <a:latin typeface="Catamaran"/>
                <a:ea typeface="Catamaran"/>
                <a:cs typeface="Catamaran"/>
                <a:sym typeface="Catamaran"/>
              </a:rPr>
              <a:t>Instruction Prompt </a:t>
            </a:r>
            <a:endParaRPr b="1" sz="1000">
              <a:solidFill>
                <a:srgbClr val="434343"/>
              </a:solidFill>
              <a:latin typeface="Catamaran"/>
              <a:ea typeface="Catamaran"/>
              <a:cs typeface="Catamaran"/>
              <a:sym typeface="Catamaran"/>
            </a:endParaRPr>
          </a:p>
        </p:txBody>
      </p:sp>
      <p:sp>
        <p:nvSpPr>
          <p:cNvPr id="1163" name="Google Shape;1163;p97"/>
          <p:cNvSpPr/>
          <p:nvPr/>
        </p:nvSpPr>
        <p:spPr>
          <a:xfrm rot="-1610324">
            <a:off x="564118" y="1503556"/>
            <a:ext cx="319707" cy="339199"/>
          </a:xfrm>
          <a:custGeom>
            <a:rect b="b" l="l" r="r" t="t"/>
            <a:pathLst>
              <a:path extrusionOk="0" h="17883" w="13659">
                <a:moveTo>
                  <a:pt x="6026" y="1"/>
                </a:moveTo>
                <a:lnTo>
                  <a:pt x="7644" y="1229"/>
                </a:lnTo>
                <a:cubicBezTo>
                  <a:pt x="6336" y="1768"/>
                  <a:pt x="5131" y="2548"/>
                  <a:pt x="4109" y="3536"/>
                </a:cubicBezTo>
                <a:cubicBezTo>
                  <a:pt x="2767" y="4787"/>
                  <a:pt x="1745" y="6347"/>
                  <a:pt x="1148" y="8081"/>
                </a:cubicBezTo>
                <a:cubicBezTo>
                  <a:pt x="1" y="11512"/>
                  <a:pt x="701" y="15254"/>
                  <a:pt x="2698" y="17882"/>
                </a:cubicBezTo>
                <a:cubicBezTo>
                  <a:pt x="1206" y="14944"/>
                  <a:pt x="1332" y="11409"/>
                  <a:pt x="2801" y="8804"/>
                </a:cubicBezTo>
                <a:cubicBezTo>
                  <a:pt x="3524" y="7518"/>
                  <a:pt x="4546" y="6428"/>
                  <a:pt x="5785" y="5636"/>
                </a:cubicBezTo>
                <a:cubicBezTo>
                  <a:pt x="6749" y="5005"/>
                  <a:pt x="7828" y="4568"/>
                  <a:pt x="8964" y="4362"/>
                </a:cubicBezTo>
                <a:lnTo>
                  <a:pt x="8964" y="4362"/>
                </a:lnTo>
                <a:lnTo>
                  <a:pt x="8620" y="6003"/>
                </a:lnTo>
                <a:lnTo>
                  <a:pt x="13658" y="678"/>
                </a:lnTo>
                <a:lnTo>
                  <a:pt x="6026" y="1"/>
                </a:lnTo>
                <a:close/>
              </a:path>
            </a:pathLst>
          </a:custGeom>
          <a:solidFill>
            <a:srgbClr val="F9CB9C"/>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97"/>
          <p:cNvSpPr txBox="1"/>
          <p:nvPr/>
        </p:nvSpPr>
        <p:spPr>
          <a:xfrm>
            <a:off x="645125" y="1000200"/>
            <a:ext cx="1224600" cy="28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rgbClr val="434343"/>
                </a:solidFill>
                <a:latin typeface="Catamaran"/>
                <a:ea typeface="Catamaran"/>
                <a:cs typeface="Catamaran"/>
                <a:sym typeface="Catamaran"/>
              </a:rPr>
              <a:t>Image Input</a:t>
            </a:r>
            <a:endParaRPr b="1" sz="1100">
              <a:solidFill>
                <a:srgbClr val="434343"/>
              </a:solidFill>
              <a:latin typeface="Catamaran"/>
              <a:ea typeface="Catamaran"/>
              <a:cs typeface="Catamaran"/>
              <a:sym typeface="Catamaran"/>
            </a:endParaRPr>
          </a:p>
        </p:txBody>
      </p:sp>
      <p:sp>
        <p:nvSpPr>
          <p:cNvPr id="1165" name="Google Shape;1165;p97"/>
          <p:cNvSpPr/>
          <p:nvPr/>
        </p:nvSpPr>
        <p:spPr>
          <a:xfrm rot="958393">
            <a:off x="2266850" y="1579646"/>
            <a:ext cx="251154" cy="363053"/>
          </a:xfrm>
          <a:custGeom>
            <a:rect b="b" l="l" r="r" t="t"/>
            <a:pathLst>
              <a:path extrusionOk="0" h="17883" w="13659">
                <a:moveTo>
                  <a:pt x="6026" y="1"/>
                </a:moveTo>
                <a:lnTo>
                  <a:pt x="7644" y="1229"/>
                </a:lnTo>
                <a:cubicBezTo>
                  <a:pt x="6336" y="1768"/>
                  <a:pt x="5131" y="2548"/>
                  <a:pt x="4109" y="3536"/>
                </a:cubicBezTo>
                <a:cubicBezTo>
                  <a:pt x="2767" y="4787"/>
                  <a:pt x="1745" y="6347"/>
                  <a:pt x="1148" y="8081"/>
                </a:cubicBezTo>
                <a:cubicBezTo>
                  <a:pt x="1" y="11512"/>
                  <a:pt x="701" y="15254"/>
                  <a:pt x="2698" y="17882"/>
                </a:cubicBezTo>
                <a:cubicBezTo>
                  <a:pt x="1206" y="14944"/>
                  <a:pt x="1332" y="11409"/>
                  <a:pt x="2801" y="8804"/>
                </a:cubicBezTo>
                <a:cubicBezTo>
                  <a:pt x="3524" y="7518"/>
                  <a:pt x="4546" y="6428"/>
                  <a:pt x="5785" y="5636"/>
                </a:cubicBezTo>
                <a:cubicBezTo>
                  <a:pt x="6749" y="5005"/>
                  <a:pt x="7828" y="4568"/>
                  <a:pt x="8964" y="4362"/>
                </a:cubicBezTo>
                <a:lnTo>
                  <a:pt x="8964" y="4362"/>
                </a:lnTo>
                <a:lnTo>
                  <a:pt x="8620" y="6003"/>
                </a:lnTo>
                <a:lnTo>
                  <a:pt x="13658" y="678"/>
                </a:lnTo>
                <a:lnTo>
                  <a:pt x="6026" y="1"/>
                </a:lnTo>
                <a:close/>
              </a:path>
            </a:pathLst>
          </a:custGeom>
          <a:solidFill>
            <a:srgbClr val="F4CCCC"/>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97"/>
          <p:cNvSpPr txBox="1"/>
          <p:nvPr/>
        </p:nvSpPr>
        <p:spPr>
          <a:xfrm>
            <a:off x="2520300" y="1157725"/>
            <a:ext cx="1658400" cy="61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rgbClr val="434343"/>
                </a:solidFill>
                <a:latin typeface="Catamaran"/>
                <a:ea typeface="Catamaran"/>
                <a:cs typeface="Catamaran"/>
                <a:sym typeface="Catamaran"/>
              </a:rPr>
              <a:t>Extracts high-level visual features from X-Ray images</a:t>
            </a:r>
            <a:endParaRPr b="1" sz="1000">
              <a:solidFill>
                <a:srgbClr val="434343"/>
              </a:solidFill>
              <a:latin typeface="Catamaran"/>
              <a:ea typeface="Catamaran"/>
              <a:cs typeface="Catamaran"/>
              <a:sym typeface="Catamaran"/>
            </a:endParaRPr>
          </a:p>
        </p:txBody>
      </p:sp>
      <p:sp>
        <p:nvSpPr>
          <p:cNvPr id="1167" name="Google Shape;1167;p97"/>
          <p:cNvSpPr/>
          <p:nvPr/>
        </p:nvSpPr>
        <p:spPr>
          <a:xfrm rot="958393">
            <a:off x="4317350" y="1579646"/>
            <a:ext cx="251154" cy="363053"/>
          </a:xfrm>
          <a:custGeom>
            <a:rect b="b" l="l" r="r" t="t"/>
            <a:pathLst>
              <a:path extrusionOk="0" h="17883" w="13659">
                <a:moveTo>
                  <a:pt x="6026" y="1"/>
                </a:moveTo>
                <a:lnTo>
                  <a:pt x="7644" y="1229"/>
                </a:lnTo>
                <a:cubicBezTo>
                  <a:pt x="6336" y="1768"/>
                  <a:pt x="5131" y="2548"/>
                  <a:pt x="4109" y="3536"/>
                </a:cubicBezTo>
                <a:cubicBezTo>
                  <a:pt x="2767" y="4787"/>
                  <a:pt x="1745" y="6347"/>
                  <a:pt x="1148" y="8081"/>
                </a:cubicBezTo>
                <a:cubicBezTo>
                  <a:pt x="1" y="11512"/>
                  <a:pt x="701" y="15254"/>
                  <a:pt x="2698" y="17882"/>
                </a:cubicBezTo>
                <a:cubicBezTo>
                  <a:pt x="1206" y="14944"/>
                  <a:pt x="1332" y="11409"/>
                  <a:pt x="2801" y="8804"/>
                </a:cubicBezTo>
                <a:cubicBezTo>
                  <a:pt x="3524" y="7518"/>
                  <a:pt x="4546" y="6428"/>
                  <a:pt x="5785" y="5636"/>
                </a:cubicBezTo>
                <a:cubicBezTo>
                  <a:pt x="6749" y="5005"/>
                  <a:pt x="7828" y="4568"/>
                  <a:pt x="8964" y="4362"/>
                </a:cubicBezTo>
                <a:lnTo>
                  <a:pt x="8964" y="4362"/>
                </a:lnTo>
                <a:lnTo>
                  <a:pt x="8620" y="6003"/>
                </a:lnTo>
                <a:lnTo>
                  <a:pt x="13658" y="678"/>
                </a:lnTo>
                <a:lnTo>
                  <a:pt x="6026" y="1"/>
                </a:lnTo>
                <a:close/>
              </a:path>
            </a:pathLst>
          </a:custGeom>
          <a:solidFill>
            <a:srgbClr val="FFF2CC"/>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97"/>
          <p:cNvSpPr txBox="1"/>
          <p:nvPr/>
        </p:nvSpPr>
        <p:spPr>
          <a:xfrm>
            <a:off x="4613625" y="1282038"/>
            <a:ext cx="2312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900"/>
              <a:t>Maps encoded visual features into a compatible latent space</a:t>
            </a:r>
            <a:endParaRPr b="1" sz="900"/>
          </a:p>
        </p:txBody>
      </p:sp>
      <p:sp>
        <p:nvSpPr>
          <p:cNvPr id="1169" name="Google Shape;1169;p97"/>
          <p:cNvSpPr/>
          <p:nvPr/>
        </p:nvSpPr>
        <p:spPr>
          <a:xfrm rot="9188999">
            <a:off x="4249440" y="3741937"/>
            <a:ext cx="300908" cy="463982"/>
          </a:xfrm>
          <a:custGeom>
            <a:rect b="b" l="l" r="r" t="t"/>
            <a:pathLst>
              <a:path extrusionOk="0" h="17883" w="13659">
                <a:moveTo>
                  <a:pt x="6026" y="1"/>
                </a:moveTo>
                <a:lnTo>
                  <a:pt x="7644" y="1229"/>
                </a:lnTo>
                <a:cubicBezTo>
                  <a:pt x="6336" y="1768"/>
                  <a:pt x="5131" y="2548"/>
                  <a:pt x="4109" y="3536"/>
                </a:cubicBezTo>
                <a:cubicBezTo>
                  <a:pt x="2767" y="4787"/>
                  <a:pt x="1745" y="6347"/>
                  <a:pt x="1148" y="8081"/>
                </a:cubicBezTo>
                <a:cubicBezTo>
                  <a:pt x="1" y="11512"/>
                  <a:pt x="701" y="15254"/>
                  <a:pt x="2698" y="17882"/>
                </a:cubicBezTo>
                <a:cubicBezTo>
                  <a:pt x="1206" y="14944"/>
                  <a:pt x="1332" y="11409"/>
                  <a:pt x="2801" y="8804"/>
                </a:cubicBezTo>
                <a:cubicBezTo>
                  <a:pt x="3524" y="7518"/>
                  <a:pt x="4546" y="6428"/>
                  <a:pt x="5785" y="5636"/>
                </a:cubicBezTo>
                <a:cubicBezTo>
                  <a:pt x="6749" y="5005"/>
                  <a:pt x="7828" y="4568"/>
                  <a:pt x="8964" y="4362"/>
                </a:cubicBezTo>
                <a:lnTo>
                  <a:pt x="8964" y="4362"/>
                </a:lnTo>
                <a:lnTo>
                  <a:pt x="8620" y="6003"/>
                </a:lnTo>
                <a:lnTo>
                  <a:pt x="13658" y="678"/>
                </a:lnTo>
                <a:lnTo>
                  <a:pt x="6026" y="1"/>
                </a:lnTo>
                <a:close/>
              </a:path>
            </a:pathLst>
          </a:custGeom>
          <a:solidFill>
            <a:srgbClr val="F4CCCC"/>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97"/>
          <p:cNvSpPr/>
          <p:nvPr/>
        </p:nvSpPr>
        <p:spPr>
          <a:xfrm rot="6395554">
            <a:off x="6225396" y="3351633"/>
            <a:ext cx="436625" cy="146884"/>
          </a:xfrm>
          <a:custGeom>
            <a:rect b="b" l="l" r="r" t="t"/>
            <a:pathLst>
              <a:path extrusionOk="0" h="7220" w="24424">
                <a:moveTo>
                  <a:pt x="17136" y="1"/>
                </a:moveTo>
                <a:lnTo>
                  <a:pt x="18295" y="1171"/>
                </a:lnTo>
                <a:lnTo>
                  <a:pt x="0" y="7220"/>
                </a:lnTo>
                <a:lnTo>
                  <a:pt x="19385" y="4431"/>
                </a:lnTo>
                <a:lnTo>
                  <a:pt x="19385" y="4431"/>
                </a:lnTo>
                <a:lnTo>
                  <a:pt x="19018" y="6003"/>
                </a:lnTo>
                <a:lnTo>
                  <a:pt x="24424" y="1160"/>
                </a:lnTo>
                <a:lnTo>
                  <a:pt x="17136" y="1"/>
                </a:lnTo>
                <a:close/>
              </a:path>
            </a:pathLst>
          </a:custGeom>
          <a:solidFill>
            <a:srgbClr val="B4A7D6"/>
          </a:solidFill>
          <a:ln cap="flat" cmpd="sng" w="9525">
            <a:solidFill>
              <a:srgbClr val="213B5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97"/>
          <p:cNvSpPr txBox="1"/>
          <p:nvPr/>
        </p:nvSpPr>
        <p:spPr>
          <a:xfrm>
            <a:off x="2605350" y="4125650"/>
            <a:ext cx="21456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latin typeface="Catamaran"/>
                <a:ea typeface="Catamaran"/>
                <a:cs typeface="Catamaran"/>
                <a:sym typeface="Catamaran"/>
              </a:rPr>
              <a:t>Generates descriptive or diagnostic text based on encoded visual and/or contextual input.</a:t>
            </a:r>
            <a:endParaRPr b="1" sz="1000">
              <a:latin typeface="Catamaran"/>
              <a:ea typeface="Catamaran"/>
              <a:cs typeface="Catamaran"/>
              <a:sym typeface="Catamaran"/>
            </a:endParaRPr>
          </a:p>
        </p:txBody>
      </p:sp>
      <p:sp>
        <p:nvSpPr>
          <p:cNvPr id="1172" name="Google Shape;1172;p97"/>
          <p:cNvSpPr txBox="1"/>
          <p:nvPr/>
        </p:nvSpPr>
        <p:spPr>
          <a:xfrm>
            <a:off x="6636475" y="3543200"/>
            <a:ext cx="2695800" cy="57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rgbClr val="434343"/>
              </a:solidFill>
              <a:latin typeface="Catamaran Light"/>
              <a:ea typeface="Catamaran Light"/>
              <a:cs typeface="Catamaran Light"/>
              <a:sym typeface="Catamaran Light"/>
            </a:endParaRPr>
          </a:p>
        </p:txBody>
      </p:sp>
      <p:sp>
        <p:nvSpPr>
          <p:cNvPr id="1173" name="Google Shape;1173;p97"/>
          <p:cNvSpPr txBox="1"/>
          <p:nvPr/>
        </p:nvSpPr>
        <p:spPr>
          <a:xfrm>
            <a:off x="5592450" y="3699000"/>
            <a:ext cx="1702500" cy="120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900">
                <a:solidFill>
                  <a:srgbClr val="434343"/>
                </a:solidFill>
                <a:latin typeface="Catamaran"/>
                <a:ea typeface="Catamaran"/>
                <a:cs typeface="Catamaran"/>
                <a:sym typeface="Catamaran"/>
              </a:rPr>
              <a:t>F</a:t>
            </a:r>
            <a:r>
              <a:rPr b="1" lang="en" sz="900">
                <a:solidFill>
                  <a:srgbClr val="434343"/>
                </a:solidFill>
                <a:latin typeface="Catamaran"/>
                <a:ea typeface="Catamaran"/>
                <a:cs typeface="Catamaran"/>
                <a:sym typeface="Catamaran"/>
              </a:rPr>
              <a:t>ocuses on the most relevant parts of the input to enhance feature understanding and output accuracy.</a:t>
            </a:r>
            <a:endParaRPr b="1" sz="900">
              <a:solidFill>
                <a:srgbClr val="434343"/>
              </a:solidFill>
              <a:latin typeface="Catamaran"/>
              <a:ea typeface="Catamaran"/>
              <a:cs typeface="Catamaran"/>
              <a:sym typeface="Catamaran"/>
            </a:endParaRPr>
          </a:p>
        </p:txBody>
      </p:sp>
      <p:sp>
        <p:nvSpPr>
          <p:cNvPr id="1174" name="Google Shape;1174;p97"/>
          <p:cNvSpPr/>
          <p:nvPr/>
        </p:nvSpPr>
        <p:spPr>
          <a:xfrm rot="-1610324">
            <a:off x="7445868" y="2024144"/>
            <a:ext cx="319707" cy="339199"/>
          </a:xfrm>
          <a:custGeom>
            <a:rect b="b" l="l" r="r" t="t"/>
            <a:pathLst>
              <a:path extrusionOk="0" h="17883" w="13659">
                <a:moveTo>
                  <a:pt x="6026" y="1"/>
                </a:moveTo>
                <a:lnTo>
                  <a:pt x="7644" y="1229"/>
                </a:lnTo>
                <a:cubicBezTo>
                  <a:pt x="6336" y="1768"/>
                  <a:pt x="5131" y="2548"/>
                  <a:pt x="4109" y="3536"/>
                </a:cubicBezTo>
                <a:cubicBezTo>
                  <a:pt x="2767" y="4787"/>
                  <a:pt x="1745" y="6347"/>
                  <a:pt x="1148" y="8081"/>
                </a:cubicBezTo>
                <a:cubicBezTo>
                  <a:pt x="1" y="11512"/>
                  <a:pt x="701" y="15254"/>
                  <a:pt x="2698" y="17882"/>
                </a:cubicBezTo>
                <a:cubicBezTo>
                  <a:pt x="1206" y="14944"/>
                  <a:pt x="1332" y="11409"/>
                  <a:pt x="2801" y="8804"/>
                </a:cubicBezTo>
                <a:cubicBezTo>
                  <a:pt x="3524" y="7518"/>
                  <a:pt x="4546" y="6428"/>
                  <a:pt x="5785" y="5636"/>
                </a:cubicBezTo>
                <a:cubicBezTo>
                  <a:pt x="6749" y="5005"/>
                  <a:pt x="7828" y="4568"/>
                  <a:pt x="8964" y="4362"/>
                </a:cubicBezTo>
                <a:lnTo>
                  <a:pt x="8964" y="4362"/>
                </a:lnTo>
                <a:lnTo>
                  <a:pt x="8620" y="6003"/>
                </a:lnTo>
                <a:lnTo>
                  <a:pt x="13658" y="678"/>
                </a:lnTo>
                <a:lnTo>
                  <a:pt x="6026" y="1"/>
                </a:lnTo>
                <a:close/>
              </a:path>
            </a:pathLst>
          </a:custGeom>
          <a:solidFill>
            <a:srgbClr val="D9EAD3"/>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97"/>
          <p:cNvSpPr txBox="1"/>
          <p:nvPr/>
        </p:nvSpPr>
        <p:spPr>
          <a:xfrm>
            <a:off x="7824925" y="1571125"/>
            <a:ext cx="1046100" cy="38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rgbClr val="434343"/>
                </a:solidFill>
                <a:latin typeface="Catamaran"/>
                <a:ea typeface="Catamaran"/>
                <a:cs typeface="Catamaran"/>
                <a:sym typeface="Catamaran"/>
              </a:rPr>
              <a:t>Generated JSON labels/Report Findings</a:t>
            </a:r>
            <a:endParaRPr b="1" sz="1000">
              <a:solidFill>
                <a:srgbClr val="434343"/>
              </a:solidFill>
              <a:latin typeface="Catamaran"/>
              <a:ea typeface="Catamaran"/>
              <a:cs typeface="Catamaran"/>
              <a:sym typeface="Catamaran"/>
            </a:endParaRPr>
          </a:p>
        </p:txBody>
      </p:sp>
      <p:pic>
        <p:nvPicPr>
          <p:cNvPr id="1176" name="Google Shape;1176;p97"/>
          <p:cNvPicPr preferRelativeResize="0"/>
          <p:nvPr/>
        </p:nvPicPr>
        <p:blipFill>
          <a:blip r:embed="rId4">
            <a:alphaModFix/>
          </a:blip>
          <a:stretch>
            <a:fillRect/>
          </a:stretch>
        </p:blipFill>
        <p:spPr>
          <a:xfrm>
            <a:off x="3613737" y="512440"/>
            <a:ext cx="1658400" cy="487761"/>
          </a:xfrm>
          <a:prstGeom prst="rect">
            <a:avLst/>
          </a:prstGeom>
          <a:noFill/>
          <a:ln>
            <a:noFill/>
          </a:ln>
        </p:spPr>
      </p:pic>
      <p:sp>
        <p:nvSpPr>
          <p:cNvPr id="1177" name="Google Shape;1177;p97"/>
          <p:cNvSpPr txBox="1"/>
          <p:nvPr/>
        </p:nvSpPr>
        <p:spPr>
          <a:xfrm>
            <a:off x="1904025" y="1039975"/>
            <a:ext cx="5289300" cy="3655500"/>
          </a:xfrm>
          <a:prstGeom prst="rect">
            <a:avLst/>
          </a:prstGeom>
          <a:noFill/>
          <a:ln cap="flat" cmpd="sng" w="9525">
            <a:solidFill>
              <a:srgbClr val="CC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latin typeface="Onest"/>
              <a:ea typeface="Onest"/>
              <a:cs typeface="Onest"/>
              <a:sym typeface="Onest"/>
            </a:endParaRPr>
          </a:p>
        </p:txBody>
      </p:sp>
      <p:sp>
        <p:nvSpPr>
          <p:cNvPr id="1178" name="Google Shape;1178;p97"/>
          <p:cNvSpPr txBox="1"/>
          <p:nvPr/>
        </p:nvSpPr>
        <p:spPr>
          <a:xfrm>
            <a:off x="289700" y="0"/>
            <a:ext cx="7983000" cy="4464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1200"/>
              </a:spcBef>
              <a:spcAft>
                <a:spcPts val="1200"/>
              </a:spcAft>
              <a:buNone/>
            </a:pPr>
            <a:r>
              <a:rPr i="1" lang="en" sz="1700">
                <a:solidFill>
                  <a:srgbClr val="26529E"/>
                </a:solidFill>
                <a:latin typeface="Livvic Medium"/>
                <a:ea typeface="Livvic Medium"/>
                <a:cs typeface="Livvic Medium"/>
                <a:sym typeface="Livvic Medium"/>
              </a:rPr>
              <a:t>A deep dive into the </a:t>
            </a:r>
            <a:r>
              <a:rPr b="1" i="1" lang="en" sz="1700">
                <a:solidFill>
                  <a:srgbClr val="26529E"/>
                </a:solidFill>
                <a:latin typeface="Livvic"/>
                <a:ea typeface="Livvic"/>
                <a:cs typeface="Livvic"/>
                <a:sym typeface="Livvic"/>
              </a:rPr>
              <a:t>VLM architecture</a:t>
            </a:r>
            <a:r>
              <a:rPr i="1" lang="en" sz="1700">
                <a:solidFill>
                  <a:srgbClr val="26529E"/>
                </a:solidFill>
                <a:latin typeface="Livvic Medium"/>
                <a:ea typeface="Livvic Medium"/>
                <a:cs typeface="Livvic Medium"/>
                <a:sym typeface="Livvic Medium"/>
              </a:rPr>
              <a:t>.</a:t>
            </a:r>
            <a:endParaRPr i="1" sz="1600">
              <a:solidFill>
                <a:srgbClr val="26529E"/>
              </a:solidFill>
              <a:latin typeface="Livvic Medium"/>
              <a:ea typeface="Livvic Medium"/>
              <a:cs typeface="Livvic Medium"/>
              <a:sym typeface="Livvic Medium"/>
            </a:endParaRPr>
          </a:p>
        </p:txBody>
      </p:sp>
      <p:grpSp>
        <p:nvGrpSpPr>
          <p:cNvPr id="1179" name="Google Shape;1179;p97"/>
          <p:cNvGrpSpPr/>
          <p:nvPr/>
        </p:nvGrpSpPr>
        <p:grpSpPr>
          <a:xfrm>
            <a:off x="5588551" y="4869355"/>
            <a:ext cx="3555440" cy="221677"/>
            <a:chOff x="2452175" y="4681425"/>
            <a:chExt cx="3989050" cy="253200"/>
          </a:xfrm>
        </p:grpSpPr>
        <p:sp>
          <p:nvSpPr>
            <p:cNvPr id="1180" name="Google Shape;1180;p97"/>
            <p:cNvSpPr/>
            <p:nvPr/>
          </p:nvSpPr>
          <p:spPr>
            <a:xfrm>
              <a:off x="2452175" y="4681425"/>
              <a:ext cx="932400" cy="253200"/>
            </a:xfrm>
            <a:prstGeom prst="homePlate">
              <a:avLst>
                <a:gd fmla="val 50000" name="adj"/>
              </a:avLst>
            </a:prstGeom>
            <a:solidFill>
              <a:srgbClr val="A4C2F4"/>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600">
                  <a:latin typeface="Onest"/>
                  <a:ea typeface="Onest"/>
                  <a:cs typeface="Onest"/>
                  <a:sym typeface="Onest"/>
                </a:rPr>
                <a:t>Image Augmentation</a:t>
              </a:r>
              <a:endParaRPr b="1" sz="600">
                <a:latin typeface="Onest"/>
                <a:ea typeface="Onest"/>
                <a:cs typeface="Onest"/>
                <a:sym typeface="Onest"/>
              </a:endParaRPr>
            </a:p>
          </p:txBody>
        </p:sp>
        <p:sp>
          <p:nvSpPr>
            <p:cNvPr id="1181" name="Google Shape;1181;p97"/>
            <p:cNvSpPr/>
            <p:nvPr/>
          </p:nvSpPr>
          <p:spPr>
            <a:xfrm>
              <a:off x="3265225" y="4681425"/>
              <a:ext cx="932400" cy="253200"/>
            </a:xfrm>
            <a:prstGeom prst="homePlate">
              <a:avLst>
                <a:gd fmla="val 50000" name="adj"/>
              </a:avLst>
            </a:prstGeom>
            <a:solidFill>
              <a:srgbClr val="A4C2F4"/>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600">
                  <a:latin typeface="Onest"/>
                  <a:ea typeface="Onest"/>
                  <a:cs typeface="Onest"/>
                  <a:sym typeface="Onest"/>
                </a:rPr>
                <a:t>Text Preprocessing</a:t>
              </a:r>
              <a:endParaRPr b="1" sz="600">
                <a:latin typeface="Onest"/>
                <a:ea typeface="Onest"/>
                <a:cs typeface="Onest"/>
                <a:sym typeface="Onest"/>
              </a:endParaRPr>
            </a:p>
          </p:txBody>
        </p:sp>
        <p:sp>
          <p:nvSpPr>
            <p:cNvPr id="1182" name="Google Shape;1182;p97"/>
            <p:cNvSpPr/>
            <p:nvPr/>
          </p:nvSpPr>
          <p:spPr>
            <a:xfrm>
              <a:off x="4055125" y="4681425"/>
              <a:ext cx="932400" cy="253200"/>
            </a:xfrm>
            <a:prstGeom prst="homePlate">
              <a:avLst>
                <a:gd fmla="val 50000" name="adj"/>
              </a:avLst>
            </a:prstGeom>
            <a:solidFill>
              <a:srgbClr val="A4C2F4"/>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600">
                  <a:latin typeface="Onest"/>
                  <a:ea typeface="Onest"/>
                  <a:cs typeface="Onest"/>
                  <a:sym typeface="Onest"/>
                </a:rPr>
                <a:t>Model </a:t>
              </a:r>
              <a:endParaRPr b="1" sz="600">
                <a:latin typeface="Onest"/>
                <a:ea typeface="Onest"/>
                <a:cs typeface="Onest"/>
                <a:sym typeface="Onest"/>
              </a:endParaRPr>
            </a:p>
            <a:p>
              <a:pPr indent="0" lvl="0" marL="0" rtl="0" algn="ctr">
                <a:spcBef>
                  <a:spcPts val="0"/>
                </a:spcBef>
                <a:spcAft>
                  <a:spcPts val="0"/>
                </a:spcAft>
                <a:buNone/>
              </a:pPr>
              <a:r>
                <a:rPr b="1" lang="en" sz="600">
                  <a:latin typeface="Onest"/>
                  <a:ea typeface="Onest"/>
                  <a:cs typeface="Onest"/>
                  <a:sym typeface="Onest"/>
                </a:rPr>
                <a:t>Selection</a:t>
              </a:r>
              <a:endParaRPr b="1" sz="600">
                <a:latin typeface="Onest"/>
                <a:ea typeface="Onest"/>
                <a:cs typeface="Onest"/>
                <a:sym typeface="Onest"/>
              </a:endParaRPr>
            </a:p>
          </p:txBody>
        </p:sp>
        <p:sp>
          <p:nvSpPr>
            <p:cNvPr id="1183" name="Google Shape;1183;p97"/>
            <p:cNvSpPr/>
            <p:nvPr/>
          </p:nvSpPr>
          <p:spPr>
            <a:xfrm>
              <a:off x="4804250" y="4681425"/>
              <a:ext cx="932400" cy="253200"/>
            </a:xfrm>
            <a:prstGeom prst="homePlate">
              <a:avLst>
                <a:gd fmla="val 50000" name="adj"/>
              </a:avLst>
            </a:prstGeom>
            <a:solidFill>
              <a:srgbClr val="C9DAF8"/>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600">
                  <a:latin typeface="Onest"/>
                  <a:ea typeface="Onest"/>
                  <a:cs typeface="Onest"/>
                  <a:sym typeface="Onest"/>
                </a:rPr>
                <a:t>VLM </a:t>
              </a:r>
              <a:endParaRPr b="1" sz="600">
                <a:latin typeface="Onest"/>
                <a:ea typeface="Onest"/>
                <a:cs typeface="Onest"/>
                <a:sym typeface="Onest"/>
              </a:endParaRPr>
            </a:p>
            <a:p>
              <a:pPr indent="0" lvl="0" marL="0" rtl="0" algn="ctr">
                <a:spcBef>
                  <a:spcPts val="0"/>
                </a:spcBef>
                <a:spcAft>
                  <a:spcPts val="0"/>
                </a:spcAft>
                <a:buNone/>
              </a:pPr>
              <a:r>
                <a:rPr b="1" lang="en" sz="600">
                  <a:latin typeface="Onest"/>
                  <a:ea typeface="Onest"/>
                  <a:cs typeface="Onest"/>
                  <a:sym typeface="Onest"/>
                </a:rPr>
                <a:t>Finetuning</a:t>
              </a:r>
              <a:endParaRPr b="1" sz="600">
                <a:latin typeface="Onest"/>
                <a:ea typeface="Onest"/>
                <a:cs typeface="Onest"/>
                <a:sym typeface="Onest"/>
              </a:endParaRPr>
            </a:p>
          </p:txBody>
        </p:sp>
        <p:sp>
          <p:nvSpPr>
            <p:cNvPr id="1184" name="Google Shape;1184;p97"/>
            <p:cNvSpPr/>
            <p:nvPr/>
          </p:nvSpPr>
          <p:spPr>
            <a:xfrm>
              <a:off x="5508825" y="4681425"/>
              <a:ext cx="932400" cy="253200"/>
            </a:xfrm>
            <a:prstGeom prst="homePlate">
              <a:avLst>
                <a:gd fmla="val 50000" name="adj"/>
              </a:avLst>
            </a:prstGeom>
            <a:solidFill>
              <a:srgbClr val="C9DAF8"/>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600">
                  <a:latin typeface="Onest"/>
                  <a:ea typeface="Onest"/>
                  <a:cs typeface="Onest"/>
                  <a:sym typeface="Onest"/>
                </a:rPr>
                <a:t>Evaluation Metrics</a:t>
              </a:r>
              <a:endParaRPr b="1" sz="600">
                <a:latin typeface="Onest"/>
                <a:ea typeface="Onest"/>
                <a:cs typeface="Onest"/>
                <a:sym typeface="Onest"/>
              </a:endParaRPr>
            </a:p>
          </p:txBody>
        </p:sp>
      </p:gr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8" name="Shape 1188"/>
        <p:cNvGrpSpPr/>
        <p:nvPr/>
      </p:nvGrpSpPr>
      <p:grpSpPr>
        <a:xfrm>
          <a:off x="0" y="0"/>
          <a:ext cx="0" cy="0"/>
          <a:chOff x="0" y="0"/>
          <a:chExt cx="0" cy="0"/>
        </a:xfrm>
      </p:grpSpPr>
      <p:sp>
        <p:nvSpPr>
          <p:cNvPr id="1189" name="Google Shape;1189;p98"/>
          <p:cNvSpPr txBox="1"/>
          <p:nvPr>
            <p:ph idx="1" type="body"/>
          </p:nvPr>
        </p:nvSpPr>
        <p:spPr>
          <a:xfrm>
            <a:off x="546425" y="623100"/>
            <a:ext cx="7690500" cy="14760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en"/>
              <a:t>The model currently exhibits overfitting, primarily due to the limited number of examples in the dataset, despite the use of augmentations to mitigate this issue.</a:t>
            </a:r>
            <a:endParaRPr/>
          </a:p>
          <a:p>
            <a:pPr indent="-304800" lvl="0" marL="457200" rtl="0" algn="l">
              <a:spcBef>
                <a:spcPts val="0"/>
              </a:spcBef>
              <a:spcAft>
                <a:spcPts val="0"/>
              </a:spcAft>
              <a:buSzPts val="1200"/>
              <a:buChar char="❏"/>
            </a:pPr>
            <a:r>
              <a:rPr lang="en"/>
              <a:t>Additionally, the imbalance in the dataset, with a higher proportion of normal reports compared to abnormal ones, has led the model to favor generating normal reports, reducing its accuracy in handling abnormal cases.</a:t>
            </a:r>
            <a:endParaRPr/>
          </a:p>
          <a:p>
            <a:pPr indent="-304800" lvl="0" marL="457200" rtl="0" algn="l">
              <a:spcBef>
                <a:spcPts val="0"/>
              </a:spcBef>
              <a:spcAft>
                <a:spcPts val="0"/>
              </a:spcAft>
              <a:buSzPts val="1200"/>
              <a:buChar char="❏"/>
            </a:pPr>
            <a:r>
              <a:rPr lang="en"/>
              <a:t>The model does not generate impressions, diagnoses, or treatment plans, focusing solely on findings extraction and draft preparation.</a:t>
            </a:r>
            <a:endParaRPr/>
          </a:p>
        </p:txBody>
      </p:sp>
      <p:sp>
        <p:nvSpPr>
          <p:cNvPr id="1190" name="Google Shape;1190;p98"/>
          <p:cNvSpPr txBox="1"/>
          <p:nvPr>
            <p:ph idx="2" type="subTitle"/>
          </p:nvPr>
        </p:nvSpPr>
        <p:spPr>
          <a:xfrm>
            <a:off x="67700" y="59950"/>
            <a:ext cx="4655400" cy="96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400">
                <a:latin typeface="Livvic"/>
                <a:ea typeface="Livvic"/>
                <a:cs typeface="Livvic"/>
                <a:sym typeface="Livvic"/>
              </a:rPr>
              <a:t>LIMITATIONS </a:t>
            </a:r>
            <a:endParaRPr b="1">
              <a:latin typeface="Catamaran"/>
              <a:ea typeface="Catamaran"/>
              <a:cs typeface="Catamaran"/>
              <a:sym typeface="Catamaran"/>
            </a:endParaRPr>
          </a:p>
        </p:txBody>
      </p:sp>
      <p:sp>
        <p:nvSpPr>
          <p:cNvPr id="1191" name="Google Shape;1191;p98"/>
          <p:cNvSpPr txBox="1"/>
          <p:nvPr/>
        </p:nvSpPr>
        <p:spPr>
          <a:xfrm>
            <a:off x="67700" y="2848600"/>
            <a:ext cx="8563500" cy="15885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SzPts val="1400"/>
              <a:buFont typeface="Catamaran Light"/>
              <a:buChar char="❏"/>
            </a:pPr>
            <a:r>
              <a:rPr b="1" lang="en" sz="1300">
                <a:latin typeface="Catamaran"/>
                <a:ea typeface="Catamaran"/>
                <a:cs typeface="Catamaran"/>
                <a:sym typeface="Catamaran"/>
              </a:rPr>
              <a:t>Expand Dataset:</a:t>
            </a:r>
            <a:r>
              <a:rPr lang="en" sz="1300">
                <a:latin typeface="Catamaran Light"/>
                <a:ea typeface="Catamaran Light"/>
                <a:cs typeface="Catamaran Light"/>
                <a:sym typeface="Catamaran Light"/>
              </a:rPr>
              <a:t> Request access to the </a:t>
            </a:r>
            <a:r>
              <a:rPr b="1" lang="en" sz="1300">
                <a:solidFill>
                  <a:srgbClr val="0942A1"/>
                </a:solidFill>
                <a:latin typeface="Catamaran"/>
                <a:ea typeface="Catamaran"/>
                <a:cs typeface="Catamaran"/>
                <a:sym typeface="Catamaran"/>
              </a:rPr>
              <a:t>MIMIC-CXR dataset</a:t>
            </a:r>
            <a:r>
              <a:rPr lang="en" sz="1300">
                <a:latin typeface="Catamaran Light"/>
                <a:ea typeface="Catamaran Light"/>
                <a:cs typeface="Catamaran Light"/>
                <a:sym typeface="Catamaran Light"/>
              </a:rPr>
              <a:t>, which includes over </a:t>
            </a:r>
            <a:r>
              <a:rPr b="1" lang="en" sz="1300">
                <a:solidFill>
                  <a:srgbClr val="0942A1"/>
                </a:solidFill>
                <a:latin typeface="Catamaran"/>
                <a:ea typeface="Catamaran"/>
                <a:cs typeface="Catamaran"/>
                <a:sym typeface="Catamaran"/>
              </a:rPr>
              <a:t>200,000 studies</a:t>
            </a:r>
            <a:r>
              <a:rPr lang="en" sz="1300">
                <a:latin typeface="Catamaran Light"/>
                <a:ea typeface="Catamaran Light"/>
                <a:cs typeface="Catamaran Light"/>
                <a:sym typeface="Catamaran Light"/>
              </a:rPr>
              <a:t> (both normal and abnormal), to enhance the diversity and size of the training dataset.</a:t>
            </a:r>
            <a:endParaRPr sz="1300">
              <a:latin typeface="Catamaran Light"/>
              <a:ea typeface="Catamaran Light"/>
              <a:cs typeface="Catamaran Light"/>
              <a:sym typeface="Catamaran Light"/>
            </a:endParaRPr>
          </a:p>
          <a:p>
            <a:pPr indent="-317500" lvl="0" marL="457200" rtl="0" algn="l">
              <a:lnSpc>
                <a:spcPct val="115000"/>
              </a:lnSpc>
              <a:spcBef>
                <a:spcPts val="0"/>
              </a:spcBef>
              <a:spcAft>
                <a:spcPts val="0"/>
              </a:spcAft>
              <a:buSzPts val="1400"/>
              <a:buFont typeface="Catamaran Light"/>
              <a:buChar char="❏"/>
            </a:pPr>
            <a:r>
              <a:rPr b="1" lang="en" sz="1300">
                <a:latin typeface="Catamaran"/>
                <a:ea typeface="Catamaran"/>
                <a:cs typeface="Catamaran"/>
                <a:sym typeface="Catamaran"/>
              </a:rPr>
              <a:t>Optimize Model Performance</a:t>
            </a:r>
            <a:r>
              <a:rPr lang="en" sz="1300">
                <a:latin typeface="Catamaran Light"/>
                <a:ea typeface="Catamaran Light"/>
                <a:cs typeface="Catamaran Light"/>
                <a:sym typeface="Catamaran Light"/>
              </a:rPr>
              <a:t>: Implement</a:t>
            </a:r>
            <a:r>
              <a:rPr b="1" lang="en" sz="1300">
                <a:solidFill>
                  <a:srgbClr val="0942A1"/>
                </a:solidFill>
                <a:latin typeface="Catamaran"/>
                <a:ea typeface="Catamaran"/>
                <a:cs typeface="Catamaran"/>
                <a:sym typeface="Catamaran"/>
              </a:rPr>
              <a:t> model pruning technique</a:t>
            </a:r>
            <a:r>
              <a:rPr lang="en" sz="1300">
                <a:latin typeface="Catamaran Light"/>
                <a:ea typeface="Catamaran Light"/>
                <a:cs typeface="Catamaran Light"/>
                <a:sym typeface="Catamaran Light"/>
              </a:rPr>
              <a:t>s to create smaller, more efficient models while maintaining performance.</a:t>
            </a:r>
            <a:endParaRPr sz="1300">
              <a:latin typeface="Catamaran Light"/>
              <a:ea typeface="Catamaran Light"/>
              <a:cs typeface="Catamaran Light"/>
              <a:sym typeface="Catamaran Light"/>
            </a:endParaRPr>
          </a:p>
          <a:p>
            <a:pPr indent="-317500" lvl="0" marL="457200" rtl="0" algn="l">
              <a:lnSpc>
                <a:spcPct val="115000"/>
              </a:lnSpc>
              <a:spcBef>
                <a:spcPts val="0"/>
              </a:spcBef>
              <a:spcAft>
                <a:spcPts val="0"/>
              </a:spcAft>
              <a:buSzPts val="1400"/>
              <a:buFont typeface="Catamaran Light"/>
              <a:buChar char="❏"/>
            </a:pPr>
            <a:r>
              <a:rPr b="1" lang="en" sz="1300">
                <a:latin typeface="Catamaran"/>
                <a:ea typeface="Catamaran"/>
                <a:cs typeface="Catamaran"/>
                <a:sym typeface="Catamaran"/>
              </a:rPr>
              <a:t>Integrate Aftercare Framework</a:t>
            </a:r>
            <a:r>
              <a:rPr lang="en" sz="1300">
                <a:latin typeface="Catamaran Light"/>
                <a:ea typeface="Catamaran Light"/>
                <a:cs typeface="Catamaran Light"/>
                <a:sym typeface="Catamaran Light"/>
              </a:rPr>
              <a:t>: Once the model achieves sufficient accuracy and reliability, develop an </a:t>
            </a:r>
            <a:r>
              <a:rPr b="1" lang="en" sz="1300">
                <a:solidFill>
                  <a:schemeClr val="accent4"/>
                </a:solidFill>
                <a:latin typeface="Catamaran"/>
                <a:ea typeface="Catamaran"/>
                <a:cs typeface="Catamaran"/>
                <a:sym typeface="Catamaran"/>
              </a:rPr>
              <a:t>aftercare suggestion framework using Retrieval-Augmented Generation (RAG) </a:t>
            </a:r>
            <a:r>
              <a:rPr lang="en" sz="1300">
                <a:latin typeface="Catamaran Light"/>
                <a:ea typeface="Catamaran Light"/>
                <a:cs typeface="Catamaran Light"/>
                <a:sym typeface="Catamaran Light"/>
              </a:rPr>
              <a:t>to fully automate the radiology pipeline.</a:t>
            </a:r>
            <a:endParaRPr/>
          </a:p>
        </p:txBody>
      </p:sp>
      <p:sp>
        <p:nvSpPr>
          <p:cNvPr id="1192" name="Google Shape;1192;p98"/>
          <p:cNvSpPr txBox="1"/>
          <p:nvPr>
            <p:ph idx="2" type="subTitle"/>
          </p:nvPr>
        </p:nvSpPr>
        <p:spPr>
          <a:xfrm>
            <a:off x="211200" y="2091450"/>
            <a:ext cx="4655400" cy="96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400">
                <a:latin typeface="Livvic"/>
                <a:ea typeface="Livvic"/>
                <a:cs typeface="Livvic"/>
                <a:sym typeface="Livvic"/>
              </a:rPr>
              <a:t>NEXT STEPS</a:t>
            </a:r>
            <a:endParaRPr b="1">
              <a:latin typeface="Catamaran"/>
              <a:ea typeface="Catamaran"/>
              <a:cs typeface="Catamaran"/>
              <a:sym typeface="Catamaran"/>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6" name="Shape 1196"/>
        <p:cNvGrpSpPr/>
        <p:nvPr/>
      </p:nvGrpSpPr>
      <p:grpSpPr>
        <a:xfrm>
          <a:off x="0" y="0"/>
          <a:ext cx="0" cy="0"/>
          <a:chOff x="0" y="0"/>
          <a:chExt cx="0" cy="0"/>
        </a:xfrm>
      </p:grpSpPr>
      <p:sp>
        <p:nvSpPr>
          <p:cNvPr id="1197" name="Google Shape;1197;p99"/>
          <p:cNvSpPr txBox="1"/>
          <p:nvPr>
            <p:ph idx="1" type="body"/>
          </p:nvPr>
        </p:nvSpPr>
        <p:spPr>
          <a:xfrm>
            <a:off x="611100" y="1833750"/>
            <a:ext cx="7921800" cy="14760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b="1" lang="en" sz="1300">
                <a:latin typeface="Catamaran"/>
                <a:ea typeface="Catamaran"/>
                <a:cs typeface="Catamaran"/>
                <a:sym typeface="Catamaran"/>
              </a:rPr>
              <a:t>Expand Dataset:</a:t>
            </a:r>
            <a:r>
              <a:rPr lang="en" sz="1300"/>
              <a:t> Request access to the </a:t>
            </a:r>
            <a:r>
              <a:rPr b="1" lang="en" sz="1300">
                <a:solidFill>
                  <a:srgbClr val="0942A1"/>
                </a:solidFill>
                <a:latin typeface="Catamaran"/>
                <a:ea typeface="Catamaran"/>
                <a:cs typeface="Catamaran"/>
                <a:sym typeface="Catamaran"/>
              </a:rPr>
              <a:t>MIMIC-CXR dataset</a:t>
            </a:r>
            <a:r>
              <a:rPr lang="en" sz="1300"/>
              <a:t>, which includes over </a:t>
            </a:r>
            <a:r>
              <a:rPr b="1" lang="en" sz="1300">
                <a:solidFill>
                  <a:srgbClr val="0942A1"/>
                </a:solidFill>
                <a:latin typeface="Catamaran"/>
                <a:ea typeface="Catamaran"/>
                <a:cs typeface="Catamaran"/>
                <a:sym typeface="Catamaran"/>
              </a:rPr>
              <a:t>200,000 studies</a:t>
            </a:r>
            <a:r>
              <a:rPr lang="en" sz="1300"/>
              <a:t> (both normal and abnormal), to enhance the diversity and size of the training dataset.</a:t>
            </a:r>
            <a:endParaRPr sz="1300"/>
          </a:p>
          <a:p>
            <a:pPr indent="-317500" lvl="0" marL="457200" rtl="0" algn="l">
              <a:spcBef>
                <a:spcPts val="0"/>
              </a:spcBef>
              <a:spcAft>
                <a:spcPts val="0"/>
              </a:spcAft>
              <a:buSzPts val="1400"/>
              <a:buChar char="❏"/>
            </a:pPr>
            <a:r>
              <a:rPr b="1" lang="en" sz="1300">
                <a:latin typeface="Catamaran"/>
                <a:ea typeface="Catamaran"/>
                <a:cs typeface="Catamaran"/>
                <a:sym typeface="Catamaran"/>
              </a:rPr>
              <a:t>Optimize Model Performance</a:t>
            </a:r>
            <a:r>
              <a:rPr lang="en" sz="1300"/>
              <a:t>: Implement</a:t>
            </a:r>
            <a:r>
              <a:rPr b="1" lang="en" sz="1300">
                <a:solidFill>
                  <a:srgbClr val="0942A1"/>
                </a:solidFill>
                <a:latin typeface="Catamaran"/>
                <a:ea typeface="Catamaran"/>
                <a:cs typeface="Catamaran"/>
                <a:sym typeface="Catamaran"/>
              </a:rPr>
              <a:t> model pruning technique</a:t>
            </a:r>
            <a:r>
              <a:rPr lang="en" sz="1300"/>
              <a:t>s to create smaller, more efficient models while maintaining performance.</a:t>
            </a:r>
            <a:endParaRPr sz="1300"/>
          </a:p>
          <a:p>
            <a:pPr indent="-317500" lvl="0" marL="457200" rtl="0" algn="l">
              <a:spcBef>
                <a:spcPts val="0"/>
              </a:spcBef>
              <a:spcAft>
                <a:spcPts val="0"/>
              </a:spcAft>
              <a:buSzPts val="1400"/>
              <a:buChar char="❏"/>
            </a:pPr>
            <a:r>
              <a:rPr b="1" lang="en" sz="1300">
                <a:latin typeface="Catamaran"/>
                <a:ea typeface="Catamaran"/>
                <a:cs typeface="Catamaran"/>
                <a:sym typeface="Catamaran"/>
              </a:rPr>
              <a:t>Integrate Aftercare Framework</a:t>
            </a:r>
            <a:r>
              <a:rPr lang="en" sz="1300"/>
              <a:t>: Once the model achieves sufficient accuracy and reliability, develop an </a:t>
            </a:r>
            <a:r>
              <a:rPr b="1" lang="en" sz="1300">
                <a:solidFill>
                  <a:schemeClr val="accent4"/>
                </a:solidFill>
                <a:latin typeface="Catamaran"/>
                <a:ea typeface="Catamaran"/>
                <a:cs typeface="Catamaran"/>
                <a:sym typeface="Catamaran"/>
              </a:rPr>
              <a:t>aftercare suggestion framework using Retrieval-Augmented Generation (RAG) </a:t>
            </a:r>
            <a:r>
              <a:rPr lang="en" sz="1300"/>
              <a:t>to fully automate the radiology pipeline.</a:t>
            </a:r>
            <a:endParaRPr sz="1300"/>
          </a:p>
          <a:p>
            <a:pPr indent="0" lvl="0" marL="457200" rtl="0" algn="l">
              <a:spcBef>
                <a:spcPts val="1600"/>
              </a:spcBef>
              <a:spcAft>
                <a:spcPts val="1600"/>
              </a:spcAft>
              <a:buNone/>
            </a:pPr>
            <a:r>
              <a:t/>
            </a:r>
            <a:endParaRPr/>
          </a:p>
        </p:txBody>
      </p:sp>
      <p:sp>
        <p:nvSpPr>
          <p:cNvPr id="1198" name="Google Shape;1198;p99"/>
          <p:cNvSpPr txBox="1"/>
          <p:nvPr>
            <p:ph idx="2" type="subTitle"/>
          </p:nvPr>
        </p:nvSpPr>
        <p:spPr>
          <a:xfrm>
            <a:off x="50550" y="77075"/>
            <a:ext cx="4655400" cy="96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400">
                <a:latin typeface="Livvic"/>
                <a:ea typeface="Livvic"/>
                <a:cs typeface="Livvic"/>
                <a:sym typeface="Livvic"/>
              </a:rPr>
              <a:t>NEXT STEPS</a:t>
            </a:r>
            <a:endParaRPr b="1">
              <a:latin typeface="Catamaran"/>
              <a:ea typeface="Catamaran"/>
              <a:cs typeface="Catamaran"/>
              <a:sym typeface="Catamaran"/>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2" name="Shape 1202"/>
        <p:cNvGrpSpPr/>
        <p:nvPr/>
      </p:nvGrpSpPr>
      <p:grpSpPr>
        <a:xfrm>
          <a:off x="0" y="0"/>
          <a:ext cx="0" cy="0"/>
          <a:chOff x="0" y="0"/>
          <a:chExt cx="0" cy="0"/>
        </a:xfrm>
      </p:grpSpPr>
      <p:sp>
        <p:nvSpPr>
          <p:cNvPr id="1203" name="Google Shape;1203;p100"/>
          <p:cNvSpPr txBox="1"/>
          <p:nvPr>
            <p:ph idx="1" type="body"/>
          </p:nvPr>
        </p:nvSpPr>
        <p:spPr>
          <a:xfrm>
            <a:off x="611100" y="1833750"/>
            <a:ext cx="7921800" cy="14760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b="1" lang="en" sz="1300">
                <a:latin typeface="Catamaran"/>
                <a:ea typeface="Catamaran"/>
                <a:cs typeface="Catamaran"/>
                <a:sym typeface="Catamaran"/>
              </a:rPr>
              <a:t>Text Evaluation has had many breakthroughs with many evaluation suites coming up in recent times.</a:t>
            </a:r>
            <a:endParaRPr sz="1300"/>
          </a:p>
          <a:p>
            <a:pPr indent="-317500" lvl="0" marL="457200" rtl="0" algn="l">
              <a:spcBef>
                <a:spcPts val="0"/>
              </a:spcBef>
              <a:spcAft>
                <a:spcPts val="0"/>
              </a:spcAft>
              <a:buSzPts val="1400"/>
              <a:buChar char="❏"/>
            </a:pPr>
            <a:r>
              <a:rPr b="1" lang="en" sz="1300">
                <a:latin typeface="Catamaran"/>
                <a:ea typeface="Catamaran"/>
                <a:cs typeface="Catamaran"/>
                <a:sym typeface="Catamaran"/>
              </a:rPr>
              <a:t>Structured Generation is more of new focus for the community hence there is not a lot of work done in this arena.</a:t>
            </a:r>
            <a:endParaRPr sz="1300"/>
          </a:p>
          <a:p>
            <a:pPr indent="-317500" lvl="0" marL="457200" rtl="0" algn="l">
              <a:spcBef>
                <a:spcPts val="0"/>
              </a:spcBef>
              <a:spcAft>
                <a:spcPts val="0"/>
              </a:spcAft>
              <a:buSzPts val="1400"/>
              <a:buChar char="❏"/>
            </a:pPr>
            <a:r>
              <a:rPr b="1" lang="en" sz="1300">
                <a:latin typeface="Catamaran"/>
                <a:ea typeface="Catamaran"/>
                <a:cs typeface="Catamaran"/>
                <a:sym typeface="Catamaran"/>
              </a:rPr>
              <a:t>We have created our own token overlap metric for evaluating the JSON Labels generated from our model compared to the findings in the text report.</a:t>
            </a:r>
            <a:endParaRPr b="1" sz="1300">
              <a:latin typeface="Catamaran"/>
              <a:ea typeface="Catamaran"/>
              <a:cs typeface="Catamaran"/>
              <a:sym typeface="Catamaran"/>
            </a:endParaRPr>
          </a:p>
          <a:p>
            <a:pPr indent="-311150" lvl="0" marL="457200" rtl="0" algn="l">
              <a:spcBef>
                <a:spcPts val="0"/>
              </a:spcBef>
              <a:spcAft>
                <a:spcPts val="0"/>
              </a:spcAft>
              <a:buSzPts val="1300"/>
              <a:buFont typeface="Catamaran"/>
              <a:buChar char="❏"/>
            </a:pPr>
            <a:r>
              <a:rPr b="1" lang="en" sz="1300">
                <a:latin typeface="Catamaran"/>
                <a:ea typeface="Catamaran"/>
                <a:cs typeface="Catamaran"/>
                <a:sym typeface="Catamaran"/>
              </a:rPr>
              <a:t>The metric works by checking if the values in the JSON key-value pairs are present in the given report acting as a check to see if we have captured all the clinical findings and symptoms in the report.</a:t>
            </a:r>
            <a:endParaRPr b="1" sz="1300">
              <a:latin typeface="Catamaran"/>
              <a:ea typeface="Catamaran"/>
              <a:cs typeface="Catamaran"/>
              <a:sym typeface="Catamaran"/>
            </a:endParaRPr>
          </a:p>
          <a:p>
            <a:pPr indent="0" lvl="0" marL="457200" rtl="0" algn="l">
              <a:spcBef>
                <a:spcPts val="1600"/>
              </a:spcBef>
              <a:spcAft>
                <a:spcPts val="1600"/>
              </a:spcAft>
              <a:buNone/>
            </a:pPr>
            <a:r>
              <a:t/>
            </a:r>
            <a:endParaRPr/>
          </a:p>
        </p:txBody>
      </p:sp>
      <p:sp>
        <p:nvSpPr>
          <p:cNvPr id="1204" name="Google Shape;1204;p100"/>
          <p:cNvSpPr txBox="1"/>
          <p:nvPr>
            <p:ph idx="2" type="subTitle"/>
          </p:nvPr>
        </p:nvSpPr>
        <p:spPr>
          <a:xfrm>
            <a:off x="50550" y="77075"/>
            <a:ext cx="4655400" cy="96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400">
                <a:latin typeface="Livvic"/>
                <a:ea typeface="Livvic"/>
                <a:cs typeface="Livvic"/>
                <a:sym typeface="Livvic"/>
              </a:rPr>
              <a:t>Custom Metric</a:t>
            </a:r>
            <a:endParaRPr b="1">
              <a:latin typeface="Catamaran"/>
              <a:ea typeface="Catamaran"/>
              <a:cs typeface="Catamaran"/>
              <a:sym typeface="Catamaran"/>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8" name="Shape 1208"/>
        <p:cNvGrpSpPr/>
        <p:nvPr/>
      </p:nvGrpSpPr>
      <p:grpSpPr>
        <a:xfrm>
          <a:off x="0" y="0"/>
          <a:ext cx="0" cy="0"/>
          <a:chOff x="0" y="0"/>
          <a:chExt cx="0" cy="0"/>
        </a:xfrm>
      </p:grpSpPr>
      <p:sp>
        <p:nvSpPr>
          <p:cNvPr id="1209" name="Google Shape;1209;p101"/>
          <p:cNvSpPr txBox="1"/>
          <p:nvPr/>
        </p:nvSpPr>
        <p:spPr>
          <a:xfrm>
            <a:off x="164287" y="985264"/>
            <a:ext cx="2701500" cy="3731100"/>
          </a:xfrm>
          <a:prstGeom prst="rect">
            <a:avLst/>
          </a:prstGeom>
          <a:solidFill>
            <a:srgbClr val="EEEEEE"/>
          </a:solidFill>
          <a:ln>
            <a:noFill/>
          </a:ln>
        </p:spPr>
        <p:txBody>
          <a:bodyPr anchorCtr="0" anchor="t" bIns="91425" lIns="91425" spcFirstLastPara="1" rIns="91425" wrap="square" tIns="91425">
            <a:spAutoFit/>
          </a:bodyPr>
          <a:lstStyle/>
          <a:p>
            <a:pPr indent="0" lvl="0" marL="0" rtl="0" algn="l">
              <a:lnSpc>
                <a:spcPct val="115000"/>
              </a:lnSpc>
              <a:spcBef>
                <a:spcPts val="1400"/>
              </a:spcBef>
              <a:spcAft>
                <a:spcPts val="0"/>
              </a:spcAft>
              <a:buNone/>
            </a:pPr>
            <a:r>
              <a:rPr b="1" lang="en" sz="1300" u="sng"/>
              <a:t>Text Similarity Metrics</a:t>
            </a:r>
            <a:endParaRPr b="1" sz="1300" u="sng"/>
          </a:p>
          <a:p>
            <a:pPr indent="0" lvl="0" marL="0" rtl="0" algn="l">
              <a:lnSpc>
                <a:spcPct val="115000"/>
              </a:lnSpc>
              <a:spcBef>
                <a:spcPts val="1200"/>
              </a:spcBef>
              <a:spcAft>
                <a:spcPts val="0"/>
              </a:spcAft>
              <a:buNone/>
            </a:pPr>
            <a:r>
              <a:rPr b="1" lang="en" sz="1100"/>
              <a:t>GLUE (General Language Understanding Evaluation)</a:t>
            </a:r>
            <a:r>
              <a:rPr lang="en" sz="1100"/>
              <a:t>:</a:t>
            </a:r>
            <a:br>
              <a:rPr lang="en" sz="1100"/>
            </a:br>
            <a:r>
              <a:rPr lang="en" sz="1100"/>
              <a:t>Measures the overlap between the model-generated text and reference reports, useful for </a:t>
            </a:r>
            <a:r>
              <a:rPr b="1" lang="en" sz="1100">
                <a:solidFill>
                  <a:srgbClr val="0D5CDF"/>
                </a:solidFill>
              </a:rPr>
              <a:t>short structured outputs</a:t>
            </a:r>
            <a:r>
              <a:rPr lang="en" sz="1100"/>
              <a:t>.</a:t>
            </a:r>
            <a:br>
              <a:rPr lang="en" sz="1100"/>
            </a:br>
            <a:endParaRPr sz="1100"/>
          </a:p>
          <a:p>
            <a:pPr indent="0" lvl="0" marL="0" rtl="0" algn="l">
              <a:lnSpc>
                <a:spcPct val="115000"/>
              </a:lnSpc>
              <a:spcBef>
                <a:spcPts val="1200"/>
              </a:spcBef>
              <a:spcAft>
                <a:spcPts val="0"/>
              </a:spcAft>
              <a:buNone/>
            </a:pPr>
            <a:r>
              <a:rPr b="1" lang="en" sz="1100"/>
              <a:t>ROUGE (Recall-Oriented Understudy for Gisting Evaluation)</a:t>
            </a:r>
            <a:r>
              <a:rPr lang="en" sz="1100"/>
              <a:t>: </a:t>
            </a:r>
            <a:br>
              <a:rPr lang="en" sz="1100"/>
            </a:br>
            <a:r>
              <a:rPr lang="en" sz="1100"/>
              <a:t>Evaluates recall-based overlaps, often used for </a:t>
            </a:r>
            <a:r>
              <a:rPr b="1" lang="en" sz="1100">
                <a:solidFill>
                  <a:srgbClr val="0D5CDF"/>
                </a:solidFill>
              </a:rPr>
              <a:t>summarization tasks</a:t>
            </a:r>
            <a:r>
              <a:rPr lang="en" sz="1100"/>
              <a:t>. </a:t>
            </a:r>
            <a:endParaRPr sz="1100"/>
          </a:p>
          <a:p>
            <a:pPr indent="0" lvl="0" marL="0" rtl="0" algn="l">
              <a:lnSpc>
                <a:spcPct val="115000"/>
              </a:lnSpc>
              <a:spcBef>
                <a:spcPts val="1200"/>
              </a:spcBef>
              <a:spcAft>
                <a:spcPts val="0"/>
              </a:spcAft>
              <a:buNone/>
            </a:pPr>
            <a:r>
              <a:rPr b="1" lang="en" sz="1100"/>
              <a:t>Customized JSON Evaluation</a:t>
            </a:r>
            <a:r>
              <a:rPr lang="en" sz="1100"/>
              <a:t>:</a:t>
            </a:r>
            <a:endParaRPr sz="1100"/>
          </a:p>
          <a:p>
            <a:pPr indent="0" lvl="0" marL="0" rtl="0" algn="l">
              <a:lnSpc>
                <a:spcPct val="115000"/>
              </a:lnSpc>
              <a:spcBef>
                <a:spcPts val="1200"/>
              </a:spcBef>
              <a:spcAft>
                <a:spcPts val="1200"/>
              </a:spcAft>
              <a:buNone/>
            </a:pPr>
            <a:br>
              <a:rPr lang="en" sz="1100"/>
            </a:br>
            <a:r>
              <a:rPr lang="en" sz="1100"/>
              <a:t> </a:t>
            </a:r>
            <a:endParaRPr sz="1100"/>
          </a:p>
        </p:txBody>
      </p:sp>
      <p:sp>
        <p:nvSpPr>
          <p:cNvPr id="1210" name="Google Shape;1210;p101"/>
          <p:cNvSpPr txBox="1"/>
          <p:nvPr/>
        </p:nvSpPr>
        <p:spPr>
          <a:xfrm>
            <a:off x="3130666" y="1277329"/>
            <a:ext cx="2811300" cy="3300900"/>
          </a:xfrm>
          <a:prstGeom prst="rect">
            <a:avLst/>
          </a:prstGeom>
          <a:solidFill>
            <a:srgbClr val="EEEEEE"/>
          </a:solidFill>
          <a:ln>
            <a:noFill/>
          </a:ln>
        </p:spPr>
        <p:txBody>
          <a:bodyPr anchorCtr="0" anchor="t" bIns="91425" lIns="91425" spcFirstLastPara="1" rIns="91425" wrap="square" tIns="91425">
            <a:spAutoFit/>
          </a:bodyPr>
          <a:lstStyle/>
          <a:p>
            <a:pPr indent="0" lvl="0" marL="0" rtl="0" algn="l">
              <a:lnSpc>
                <a:spcPct val="115000"/>
              </a:lnSpc>
              <a:spcBef>
                <a:spcPts val="1400"/>
              </a:spcBef>
              <a:spcAft>
                <a:spcPts val="0"/>
              </a:spcAft>
              <a:buNone/>
            </a:pPr>
            <a:r>
              <a:rPr b="1" lang="en" sz="1300" u="sng"/>
              <a:t>Semantic Understanding Metrics</a:t>
            </a:r>
            <a:endParaRPr b="1" sz="1300" u="sng"/>
          </a:p>
          <a:p>
            <a:pPr indent="0" lvl="0" marL="0" rtl="0" algn="l">
              <a:lnSpc>
                <a:spcPct val="115000"/>
              </a:lnSpc>
              <a:spcBef>
                <a:spcPts val="1200"/>
              </a:spcBef>
              <a:spcAft>
                <a:spcPts val="0"/>
              </a:spcAft>
              <a:buNone/>
            </a:pPr>
            <a:r>
              <a:rPr b="1" lang="en" sz="1100"/>
              <a:t>BERT Precision</a:t>
            </a:r>
            <a:r>
              <a:rPr lang="en" sz="1100"/>
              <a:t>: Measures the </a:t>
            </a:r>
            <a:r>
              <a:rPr b="1" lang="en" sz="1100">
                <a:solidFill>
                  <a:srgbClr val="0D5CDF"/>
                </a:solidFill>
              </a:rPr>
              <a:t>relevance of the retrieved tokens</a:t>
            </a:r>
            <a:r>
              <a:rPr lang="en" sz="1100"/>
              <a:t> or segments by a BERT-based model </a:t>
            </a:r>
            <a:r>
              <a:rPr b="1" lang="en" sz="1100">
                <a:solidFill>
                  <a:srgbClr val="0D5CDF"/>
                </a:solidFill>
              </a:rPr>
              <a:t>compared to the ground truth</a:t>
            </a:r>
            <a:r>
              <a:rPr lang="en" sz="1100"/>
              <a:t>.</a:t>
            </a:r>
            <a:endParaRPr sz="1100"/>
          </a:p>
          <a:p>
            <a:pPr indent="0" lvl="0" marL="0" rtl="0" algn="l">
              <a:lnSpc>
                <a:spcPct val="115000"/>
              </a:lnSpc>
              <a:spcBef>
                <a:spcPts val="1200"/>
              </a:spcBef>
              <a:spcAft>
                <a:spcPts val="0"/>
              </a:spcAft>
              <a:buNone/>
            </a:pPr>
            <a:r>
              <a:t/>
            </a:r>
            <a:endParaRPr sz="1100"/>
          </a:p>
          <a:p>
            <a:pPr indent="0" lvl="0" marL="0" rtl="0" algn="l">
              <a:lnSpc>
                <a:spcPct val="115000"/>
              </a:lnSpc>
              <a:spcBef>
                <a:spcPts val="1200"/>
              </a:spcBef>
              <a:spcAft>
                <a:spcPts val="0"/>
              </a:spcAft>
              <a:buNone/>
            </a:pPr>
            <a:r>
              <a:rPr b="1" lang="en" sz="1100"/>
              <a:t>BERT Recall</a:t>
            </a:r>
            <a:r>
              <a:rPr lang="en" sz="1100"/>
              <a:t>: Evaluates </a:t>
            </a:r>
            <a:r>
              <a:rPr b="1" lang="en" sz="1100">
                <a:solidFill>
                  <a:srgbClr val="0D5CDF"/>
                </a:solidFill>
              </a:rPr>
              <a:t>how well </a:t>
            </a:r>
            <a:r>
              <a:rPr lang="en" sz="1100"/>
              <a:t>a BERT-based </a:t>
            </a:r>
            <a:r>
              <a:rPr b="1" lang="en" sz="1100">
                <a:solidFill>
                  <a:srgbClr val="0D5CDF"/>
                </a:solidFill>
              </a:rPr>
              <a:t>model retrieves all relevant tokens</a:t>
            </a:r>
            <a:r>
              <a:rPr lang="en" sz="1100"/>
              <a:t> or segments from the ground truth.</a:t>
            </a:r>
            <a:endParaRPr sz="1100"/>
          </a:p>
          <a:p>
            <a:pPr indent="0" lvl="0" marL="0" rtl="0" algn="l">
              <a:lnSpc>
                <a:spcPct val="115000"/>
              </a:lnSpc>
              <a:spcBef>
                <a:spcPts val="1200"/>
              </a:spcBef>
              <a:spcAft>
                <a:spcPts val="0"/>
              </a:spcAft>
              <a:buNone/>
            </a:pPr>
            <a:r>
              <a:t/>
            </a:r>
            <a:endParaRPr b="1" sz="1100"/>
          </a:p>
          <a:p>
            <a:pPr indent="0" lvl="0" marL="0" rtl="0" algn="l">
              <a:lnSpc>
                <a:spcPct val="115000"/>
              </a:lnSpc>
              <a:spcBef>
                <a:spcPts val="1200"/>
              </a:spcBef>
              <a:spcAft>
                <a:spcPts val="1200"/>
              </a:spcAft>
              <a:buNone/>
            </a:pPr>
            <a:r>
              <a:t/>
            </a:r>
            <a:endParaRPr sz="1100"/>
          </a:p>
        </p:txBody>
      </p:sp>
      <p:sp>
        <p:nvSpPr>
          <p:cNvPr id="1211" name="Google Shape;1211;p101"/>
          <p:cNvSpPr txBox="1"/>
          <p:nvPr/>
        </p:nvSpPr>
        <p:spPr>
          <a:xfrm>
            <a:off x="6386973" y="1969118"/>
            <a:ext cx="2572800" cy="1516800"/>
          </a:xfrm>
          <a:prstGeom prst="rect">
            <a:avLst/>
          </a:prstGeom>
          <a:solidFill>
            <a:srgbClr val="EEEEEE"/>
          </a:solidFill>
          <a:ln>
            <a:noFill/>
          </a:ln>
        </p:spPr>
        <p:txBody>
          <a:bodyPr anchorCtr="0" anchor="t" bIns="91425" lIns="91425" spcFirstLastPara="1" rIns="91425" wrap="square" tIns="91425">
            <a:spAutoFit/>
          </a:bodyPr>
          <a:lstStyle/>
          <a:p>
            <a:pPr indent="0" lvl="0" marL="0" rtl="0" algn="l">
              <a:lnSpc>
                <a:spcPct val="115000"/>
              </a:lnSpc>
              <a:spcBef>
                <a:spcPts val="1400"/>
              </a:spcBef>
              <a:spcAft>
                <a:spcPts val="0"/>
              </a:spcAft>
              <a:buNone/>
            </a:pPr>
            <a:r>
              <a:rPr b="1" lang="en" sz="1300" u="sng"/>
              <a:t>Human Evaluation Metrics</a:t>
            </a:r>
            <a:endParaRPr b="1" sz="1300" u="sng"/>
          </a:p>
          <a:p>
            <a:pPr indent="0" lvl="0" marL="0" rtl="0" algn="l">
              <a:lnSpc>
                <a:spcPct val="115000"/>
              </a:lnSpc>
              <a:spcBef>
                <a:spcPts val="1200"/>
              </a:spcBef>
              <a:spcAft>
                <a:spcPts val="1200"/>
              </a:spcAft>
              <a:buNone/>
            </a:pPr>
            <a:r>
              <a:rPr b="1" lang="en" sz="1100"/>
              <a:t>Expert Review Scores</a:t>
            </a:r>
            <a:r>
              <a:rPr lang="en" sz="1100"/>
              <a:t>: </a:t>
            </a:r>
            <a:br>
              <a:rPr lang="en" sz="1100"/>
            </a:br>
            <a:r>
              <a:rPr b="1" lang="en" sz="1100">
                <a:solidFill>
                  <a:srgbClr val="0D5CDF"/>
                </a:solidFill>
              </a:rPr>
              <a:t>Radiologists assess</a:t>
            </a:r>
            <a:r>
              <a:rPr lang="en" sz="1100"/>
              <a:t> the quality of the generated reports based on relevance, accuracy, and comprehensiveness.</a:t>
            </a:r>
            <a:endParaRPr sz="1100"/>
          </a:p>
        </p:txBody>
      </p:sp>
      <p:cxnSp>
        <p:nvCxnSpPr>
          <p:cNvPr id="1212" name="Google Shape;1212;p101"/>
          <p:cNvCxnSpPr/>
          <p:nvPr/>
        </p:nvCxnSpPr>
        <p:spPr>
          <a:xfrm>
            <a:off x="2959550" y="978383"/>
            <a:ext cx="8400" cy="4090500"/>
          </a:xfrm>
          <a:prstGeom prst="straightConnector1">
            <a:avLst/>
          </a:prstGeom>
          <a:noFill/>
          <a:ln cap="flat" cmpd="sng" w="9525">
            <a:solidFill>
              <a:srgbClr val="595959"/>
            </a:solidFill>
            <a:prstDash val="solid"/>
            <a:round/>
            <a:headEnd len="med" w="med" type="none"/>
            <a:tailEnd len="med" w="med" type="none"/>
          </a:ln>
        </p:spPr>
      </p:cxnSp>
      <p:cxnSp>
        <p:nvCxnSpPr>
          <p:cNvPr id="1213" name="Google Shape;1213;p101"/>
          <p:cNvCxnSpPr/>
          <p:nvPr/>
        </p:nvCxnSpPr>
        <p:spPr>
          <a:xfrm>
            <a:off x="6206887" y="1052914"/>
            <a:ext cx="8400" cy="4090500"/>
          </a:xfrm>
          <a:prstGeom prst="straightConnector1">
            <a:avLst/>
          </a:prstGeom>
          <a:noFill/>
          <a:ln cap="flat" cmpd="sng" w="9525">
            <a:solidFill>
              <a:srgbClr val="595959"/>
            </a:solidFill>
            <a:prstDash val="solid"/>
            <a:round/>
            <a:headEnd len="med" w="med" type="none"/>
            <a:tailEnd len="med" w="med" type="none"/>
          </a:ln>
        </p:spPr>
      </p:cxnSp>
      <p:sp>
        <p:nvSpPr>
          <p:cNvPr id="1214" name="Google Shape;1214;p101"/>
          <p:cNvSpPr/>
          <p:nvPr/>
        </p:nvSpPr>
        <p:spPr>
          <a:xfrm>
            <a:off x="-53025" y="0"/>
            <a:ext cx="9062700" cy="597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1200"/>
              </a:spcBef>
              <a:spcAft>
                <a:spcPts val="0"/>
              </a:spcAft>
              <a:buNone/>
            </a:pPr>
            <a:r>
              <a:t/>
            </a:r>
            <a:endParaRPr b="1" i="1" sz="1300">
              <a:solidFill>
                <a:srgbClr val="26529E"/>
              </a:solidFill>
              <a:latin typeface="Catamaran"/>
              <a:ea typeface="Catamaran"/>
              <a:cs typeface="Catamaran"/>
              <a:sym typeface="Catamaran"/>
            </a:endParaRPr>
          </a:p>
          <a:p>
            <a:pPr indent="0" lvl="0" marL="0" rtl="0" algn="ctr">
              <a:lnSpc>
                <a:spcPct val="115000"/>
              </a:lnSpc>
              <a:spcBef>
                <a:spcPts val="1200"/>
              </a:spcBef>
              <a:spcAft>
                <a:spcPts val="0"/>
              </a:spcAft>
              <a:buNone/>
            </a:pPr>
            <a:r>
              <a:rPr b="1" i="1" lang="en" sz="1500">
                <a:solidFill>
                  <a:srgbClr val="26529E"/>
                </a:solidFill>
                <a:latin typeface="Catamaran"/>
                <a:ea typeface="Catamaran"/>
                <a:cs typeface="Catamaran"/>
                <a:sym typeface="Catamaran"/>
              </a:rPr>
              <a:t> The three evaluation methods we use to assess the performance of both models.</a:t>
            </a:r>
            <a:endParaRPr b="1" i="1" sz="1500">
              <a:solidFill>
                <a:srgbClr val="26529E"/>
              </a:solidFill>
              <a:latin typeface="Catamaran"/>
              <a:ea typeface="Catamaran"/>
              <a:cs typeface="Catamaran"/>
              <a:sym typeface="Catamaran"/>
            </a:endParaRPr>
          </a:p>
          <a:p>
            <a:pPr indent="0" lvl="0" marL="0" rtl="0" algn="ctr">
              <a:spcBef>
                <a:spcPts val="1200"/>
              </a:spcBef>
              <a:spcAft>
                <a:spcPts val="0"/>
              </a:spcAft>
              <a:buNone/>
            </a:pPr>
            <a:r>
              <a:t/>
            </a:r>
            <a:endParaRPr i="1" sz="1300">
              <a:solidFill>
                <a:srgbClr val="26529E"/>
              </a:solidFill>
              <a:latin typeface="Catamaran Medium"/>
              <a:ea typeface="Catamaran Medium"/>
              <a:cs typeface="Catamaran Medium"/>
              <a:sym typeface="Catamaran Medium"/>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pic>
        <p:nvPicPr>
          <p:cNvPr id="362" name="Google Shape;362;p51"/>
          <p:cNvPicPr preferRelativeResize="0"/>
          <p:nvPr/>
        </p:nvPicPr>
        <p:blipFill>
          <a:blip r:embed="rId4">
            <a:alphaModFix/>
          </a:blip>
          <a:stretch>
            <a:fillRect/>
          </a:stretch>
        </p:blipFill>
        <p:spPr>
          <a:xfrm>
            <a:off x="747901" y="808150"/>
            <a:ext cx="2082115" cy="1659488"/>
          </a:xfrm>
          <a:prstGeom prst="rect">
            <a:avLst/>
          </a:prstGeom>
          <a:noFill/>
          <a:ln>
            <a:noFill/>
          </a:ln>
        </p:spPr>
      </p:pic>
      <p:sp>
        <p:nvSpPr>
          <p:cNvPr id="363" name="Google Shape;363;p51"/>
          <p:cNvSpPr txBox="1"/>
          <p:nvPr/>
        </p:nvSpPr>
        <p:spPr>
          <a:xfrm>
            <a:off x="1988100" y="2771200"/>
            <a:ext cx="5946000" cy="1996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400"/>
              </a:spcBef>
              <a:spcAft>
                <a:spcPts val="0"/>
              </a:spcAft>
              <a:buNone/>
            </a:pPr>
            <a:r>
              <a:rPr b="1" lang="en" sz="1300"/>
              <a:t>       </a:t>
            </a:r>
            <a:r>
              <a:rPr lang="en" sz="1300">
                <a:latin typeface="Catamaran Medium"/>
                <a:ea typeface="Catamaran Medium"/>
                <a:cs typeface="Catamaran Medium"/>
                <a:sym typeface="Catamaran Medium"/>
              </a:rPr>
              <a:t>                       </a:t>
            </a:r>
            <a:r>
              <a:rPr b="1" lang="en" sz="1300" u="sng">
                <a:latin typeface="Catamaran"/>
                <a:ea typeface="Catamaran"/>
                <a:cs typeface="Catamaran"/>
                <a:sym typeface="Catamaran"/>
              </a:rPr>
              <a:t>Enterprise Solutions are not the Answer</a:t>
            </a:r>
            <a:endParaRPr b="1" sz="1300" u="sng">
              <a:latin typeface="Catamaran"/>
              <a:ea typeface="Catamaran"/>
              <a:cs typeface="Catamaran"/>
              <a:sym typeface="Catamaran"/>
            </a:endParaRPr>
          </a:p>
          <a:p>
            <a:pPr indent="0" lvl="0" marL="457200" rtl="0" algn="l">
              <a:spcBef>
                <a:spcPts val="400"/>
              </a:spcBef>
              <a:spcAft>
                <a:spcPts val="0"/>
              </a:spcAft>
              <a:buNone/>
            </a:pPr>
            <a:r>
              <a:t/>
            </a:r>
            <a:endParaRPr sz="1200">
              <a:latin typeface="Catamaran Medium"/>
              <a:ea typeface="Catamaran Medium"/>
              <a:cs typeface="Catamaran Medium"/>
              <a:sym typeface="Catamaran Medium"/>
            </a:endParaRPr>
          </a:p>
          <a:p>
            <a:pPr indent="-304800" lvl="0" marL="457200" rtl="0" algn="l">
              <a:spcBef>
                <a:spcPts val="0"/>
              </a:spcBef>
              <a:spcAft>
                <a:spcPts val="0"/>
              </a:spcAft>
              <a:buSzPts val="1200"/>
              <a:buFont typeface="Catamaran Medium"/>
              <a:buChar char="➔"/>
            </a:pPr>
            <a:r>
              <a:rPr lang="en" sz="1200">
                <a:solidFill>
                  <a:srgbClr val="0000FF"/>
                </a:solidFill>
                <a:latin typeface="Catamaran Medium"/>
                <a:ea typeface="Catamaran Medium"/>
                <a:cs typeface="Catamaran Medium"/>
                <a:sym typeface="Catamaran Medium"/>
              </a:rPr>
              <a:t>L</a:t>
            </a:r>
            <a:r>
              <a:rPr lang="en" sz="1200">
                <a:solidFill>
                  <a:srgbClr val="0000FF"/>
                </a:solidFill>
                <a:latin typeface="Catamaran Medium"/>
                <a:ea typeface="Catamaran Medium"/>
                <a:cs typeface="Catamaran Medium"/>
                <a:sym typeface="Catamaran Medium"/>
              </a:rPr>
              <a:t>ack of standardization</a:t>
            </a:r>
            <a:r>
              <a:rPr lang="en" sz="1200">
                <a:latin typeface="Catamaran Medium"/>
                <a:ea typeface="Catamaran Medium"/>
                <a:cs typeface="Catamaran Medium"/>
                <a:sym typeface="Catamaran Medium"/>
              </a:rPr>
              <a:t> in reporting styles </a:t>
            </a:r>
            <a:r>
              <a:rPr lang="en" sz="1200">
                <a:solidFill>
                  <a:srgbClr val="0000FF"/>
                </a:solidFill>
                <a:latin typeface="Catamaran Medium"/>
                <a:ea typeface="Catamaran Medium"/>
                <a:cs typeface="Catamaran Medium"/>
                <a:sym typeface="Catamaran Medium"/>
              </a:rPr>
              <a:t>hinders the adoption of generalized AI</a:t>
            </a:r>
            <a:endParaRPr sz="1200">
              <a:solidFill>
                <a:srgbClr val="0000FF"/>
              </a:solidFill>
              <a:latin typeface="Catamaran Medium"/>
              <a:ea typeface="Catamaran Medium"/>
              <a:cs typeface="Catamaran Medium"/>
              <a:sym typeface="Catamaran Medium"/>
            </a:endParaRPr>
          </a:p>
          <a:p>
            <a:pPr indent="0" lvl="0" marL="457200" rtl="0" algn="l">
              <a:spcBef>
                <a:spcPts val="0"/>
              </a:spcBef>
              <a:spcAft>
                <a:spcPts val="0"/>
              </a:spcAft>
              <a:buNone/>
            </a:pPr>
            <a:r>
              <a:t/>
            </a:r>
            <a:endParaRPr sz="1200">
              <a:latin typeface="Catamaran Medium"/>
              <a:ea typeface="Catamaran Medium"/>
              <a:cs typeface="Catamaran Medium"/>
              <a:sym typeface="Catamaran Medium"/>
            </a:endParaRPr>
          </a:p>
          <a:p>
            <a:pPr indent="-304800" lvl="0" marL="457200" rtl="0" algn="l">
              <a:lnSpc>
                <a:spcPct val="115000"/>
              </a:lnSpc>
              <a:spcBef>
                <a:spcPts val="1200"/>
              </a:spcBef>
              <a:spcAft>
                <a:spcPts val="0"/>
              </a:spcAft>
              <a:buSzPts val="1200"/>
              <a:buFont typeface="Catamaran Medium"/>
              <a:buChar char="➔"/>
            </a:pPr>
            <a:r>
              <a:rPr lang="en" sz="1200">
                <a:solidFill>
                  <a:srgbClr val="0000FF"/>
                </a:solidFill>
                <a:latin typeface="Catamaran Medium"/>
                <a:ea typeface="Catamaran Medium"/>
                <a:cs typeface="Catamaran Medium"/>
                <a:sym typeface="Catamaran Medium"/>
              </a:rPr>
              <a:t>Ensuring data security and compliance with regulations like HIPAA </a:t>
            </a:r>
            <a:r>
              <a:rPr lang="en" sz="1200">
                <a:latin typeface="Catamaran Medium"/>
                <a:ea typeface="Catamaran Medium"/>
                <a:cs typeface="Catamaran Medium"/>
                <a:sym typeface="Catamaran Medium"/>
              </a:rPr>
              <a:t>remains a critical barrier to implementation.</a:t>
            </a:r>
            <a:br>
              <a:rPr lang="en" sz="1200">
                <a:latin typeface="Catamaran Medium"/>
                <a:ea typeface="Catamaran Medium"/>
                <a:cs typeface="Catamaran Medium"/>
                <a:sym typeface="Catamaran Medium"/>
              </a:rPr>
            </a:br>
            <a:endParaRPr sz="1200">
              <a:latin typeface="Catamaran Medium"/>
              <a:ea typeface="Catamaran Medium"/>
              <a:cs typeface="Catamaran Medium"/>
              <a:sym typeface="Catamaran Medium"/>
            </a:endParaRPr>
          </a:p>
          <a:p>
            <a:pPr indent="-304800" lvl="0" marL="457200" rtl="0" algn="l">
              <a:lnSpc>
                <a:spcPct val="115000"/>
              </a:lnSpc>
              <a:spcBef>
                <a:spcPts val="0"/>
              </a:spcBef>
              <a:spcAft>
                <a:spcPts val="0"/>
              </a:spcAft>
              <a:buSzPts val="1200"/>
              <a:buFont typeface="Catamaran Medium"/>
              <a:buChar char="➔"/>
            </a:pPr>
            <a:r>
              <a:rPr lang="en" sz="1200">
                <a:solidFill>
                  <a:srgbClr val="0000FF"/>
                </a:solidFill>
                <a:latin typeface="Catamaran Medium"/>
                <a:ea typeface="Catamaran Medium"/>
                <a:cs typeface="Catamaran Medium"/>
                <a:sym typeface="Catamaran Medium"/>
              </a:rPr>
              <a:t>Not holistically trained in medical data </a:t>
            </a:r>
            <a:r>
              <a:rPr lang="en" sz="1200">
                <a:solidFill>
                  <a:schemeClr val="accent1"/>
                </a:solidFill>
                <a:latin typeface="Catamaran Medium"/>
                <a:ea typeface="Catamaran Medium"/>
                <a:cs typeface="Catamaran Medium"/>
                <a:sym typeface="Catamaran Medium"/>
              </a:rPr>
              <a:t>l</a:t>
            </a:r>
            <a:r>
              <a:rPr lang="en" sz="1200">
                <a:latin typeface="Catamaran Medium"/>
                <a:ea typeface="Catamaran Medium"/>
                <a:cs typeface="Catamaran Medium"/>
                <a:sym typeface="Catamaran Medium"/>
              </a:rPr>
              <a:t>eading to factual correctness errors.</a:t>
            </a:r>
            <a:endParaRPr sz="1200">
              <a:latin typeface="Catamaran Medium"/>
              <a:ea typeface="Catamaran Medium"/>
              <a:cs typeface="Catamaran Medium"/>
              <a:sym typeface="Catamaran Medium"/>
            </a:endParaRPr>
          </a:p>
        </p:txBody>
      </p:sp>
      <p:sp>
        <p:nvSpPr>
          <p:cNvPr id="364" name="Google Shape;364;p51"/>
          <p:cNvSpPr txBox="1"/>
          <p:nvPr/>
        </p:nvSpPr>
        <p:spPr>
          <a:xfrm>
            <a:off x="3165550" y="1099775"/>
            <a:ext cx="5713200" cy="9390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SzPts val="1200"/>
              <a:buFont typeface="Catamaran Medium"/>
              <a:buChar char="➔"/>
            </a:pPr>
            <a:r>
              <a:rPr lang="en" sz="1200">
                <a:latin typeface="Catamaran Medium"/>
                <a:ea typeface="Catamaran Medium"/>
                <a:cs typeface="Catamaran Medium"/>
                <a:sym typeface="Catamaran Medium"/>
              </a:rPr>
              <a:t>Radiologists develop formulaic easy to reproduce report writing styles unique to themselves.</a:t>
            </a:r>
            <a:endParaRPr sz="1200">
              <a:latin typeface="Catamaran Medium"/>
              <a:ea typeface="Catamaran Medium"/>
              <a:cs typeface="Catamaran Medium"/>
              <a:sym typeface="Catamaran Medium"/>
            </a:endParaRPr>
          </a:p>
          <a:p>
            <a:pPr indent="-304800" lvl="0" marL="457200" rtl="0" algn="l">
              <a:spcBef>
                <a:spcPts val="0"/>
              </a:spcBef>
              <a:spcAft>
                <a:spcPts val="0"/>
              </a:spcAft>
              <a:buSzPts val="1200"/>
              <a:buFont typeface="Catamaran Medium"/>
              <a:buChar char="➔"/>
            </a:pPr>
            <a:r>
              <a:rPr lang="en" sz="1200">
                <a:latin typeface="Catamaran Medium"/>
                <a:ea typeface="Catamaran Medium"/>
                <a:cs typeface="Catamaran Medium"/>
                <a:sym typeface="Catamaran Medium"/>
              </a:rPr>
              <a:t>HIPAA Compliance Laws restrict the flow of data slowing AI Innovation.</a:t>
            </a:r>
            <a:endParaRPr sz="1200">
              <a:latin typeface="Catamaran Medium"/>
              <a:ea typeface="Catamaran Medium"/>
              <a:cs typeface="Catamaran Medium"/>
              <a:sym typeface="Catamaran Medium"/>
            </a:endParaRPr>
          </a:p>
          <a:p>
            <a:pPr indent="-311150" lvl="0" marL="457200" rtl="0" algn="l">
              <a:spcBef>
                <a:spcPts val="0"/>
              </a:spcBef>
              <a:spcAft>
                <a:spcPts val="0"/>
              </a:spcAft>
              <a:buSzPts val="1300"/>
              <a:buFont typeface="Catamaran Medium"/>
              <a:buChar char="➔"/>
            </a:pPr>
            <a:r>
              <a:rPr lang="en" sz="1200">
                <a:latin typeface="Catamaran Medium"/>
                <a:ea typeface="Catamaran Medium"/>
                <a:cs typeface="Catamaran Medium"/>
                <a:sym typeface="Catamaran Medium"/>
              </a:rPr>
              <a:t>Accuracy and Factual correctness thresholds</a:t>
            </a:r>
            <a:r>
              <a:rPr lang="en" sz="1300">
                <a:latin typeface="Catamaran Medium"/>
                <a:ea typeface="Catamaran Medium"/>
                <a:cs typeface="Catamaran Medium"/>
                <a:sym typeface="Catamaran Medium"/>
              </a:rPr>
              <a:t>.</a:t>
            </a:r>
            <a:endParaRPr sz="1300">
              <a:latin typeface="Catamaran Medium"/>
              <a:ea typeface="Catamaran Medium"/>
              <a:cs typeface="Catamaran Medium"/>
              <a:sym typeface="Catamaran Medium"/>
            </a:endParaRPr>
          </a:p>
        </p:txBody>
      </p:sp>
      <p:pic>
        <p:nvPicPr>
          <p:cNvPr id="365" name="Google Shape;365;p51"/>
          <p:cNvPicPr preferRelativeResize="0"/>
          <p:nvPr/>
        </p:nvPicPr>
        <p:blipFill>
          <a:blip r:embed="rId5">
            <a:alphaModFix/>
          </a:blip>
          <a:stretch>
            <a:fillRect/>
          </a:stretch>
        </p:blipFill>
        <p:spPr>
          <a:xfrm>
            <a:off x="847678" y="3385725"/>
            <a:ext cx="456207" cy="400200"/>
          </a:xfrm>
          <a:prstGeom prst="rect">
            <a:avLst/>
          </a:prstGeom>
          <a:noFill/>
          <a:ln>
            <a:noFill/>
          </a:ln>
        </p:spPr>
      </p:pic>
      <p:pic>
        <p:nvPicPr>
          <p:cNvPr id="366" name="Google Shape;366;p51"/>
          <p:cNvPicPr preferRelativeResize="0"/>
          <p:nvPr/>
        </p:nvPicPr>
        <p:blipFill>
          <a:blip r:embed="rId6">
            <a:alphaModFix/>
          </a:blip>
          <a:stretch>
            <a:fillRect/>
          </a:stretch>
        </p:blipFill>
        <p:spPr>
          <a:xfrm>
            <a:off x="1303869" y="3385727"/>
            <a:ext cx="389258" cy="400201"/>
          </a:xfrm>
          <a:prstGeom prst="rect">
            <a:avLst/>
          </a:prstGeom>
          <a:noFill/>
          <a:ln>
            <a:noFill/>
          </a:ln>
        </p:spPr>
      </p:pic>
      <p:pic>
        <p:nvPicPr>
          <p:cNvPr id="367" name="Google Shape;367;p51"/>
          <p:cNvPicPr preferRelativeResize="0"/>
          <p:nvPr/>
        </p:nvPicPr>
        <p:blipFill>
          <a:blip r:embed="rId7">
            <a:alphaModFix/>
          </a:blip>
          <a:stretch>
            <a:fillRect/>
          </a:stretch>
        </p:blipFill>
        <p:spPr>
          <a:xfrm>
            <a:off x="951900" y="3673975"/>
            <a:ext cx="648001" cy="648000"/>
          </a:xfrm>
          <a:prstGeom prst="rect">
            <a:avLst/>
          </a:prstGeom>
          <a:noFill/>
          <a:ln>
            <a:noFill/>
          </a:ln>
        </p:spPr>
      </p:pic>
      <p:pic>
        <p:nvPicPr>
          <p:cNvPr id="368" name="Google Shape;368;p51"/>
          <p:cNvPicPr preferRelativeResize="0"/>
          <p:nvPr/>
        </p:nvPicPr>
        <p:blipFill>
          <a:blip r:embed="rId8">
            <a:alphaModFix/>
          </a:blip>
          <a:stretch>
            <a:fillRect/>
          </a:stretch>
        </p:blipFill>
        <p:spPr>
          <a:xfrm>
            <a:off x="1047800" y="2771188"/>
            <a:ext cx="456200" cy="456200"/>
          </a:xfrm>
          <a:prstGeom prst="rect">
            <a:avLst/>
          </a:prstGeom>
          <a:noFill/>
          <a:ln>
            <a:noFill/>
          </a:ln>
        </p:spPr>
      </p:pic>
      <p:sp>
        <p:nvSpPr>
          <p:cNvPr id="369" name="Google Shape;369;p51"/>
          <p:cNvSpPr txBox="1"/>
          <p:nvPr/>
        </p:nvSpPr>
        <p:spPr>
          <a:xfrm>
            <a:off x="747900" y="3316275"/>
            <a:ext cx="1056000" cy="920400"/>
          </a:xfrm>
          <a:prstGeom prst="rect">
            <a:avLst/>
          </a:prstGeom>
          <a:noFill/>
          <a:ln cap="flat" cmpd="sng" w="19050">
            <a:solidFill>
              <a:srgbClr val="CC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latin typeface="Onest"/>
              <a:ea typeface="Onest"/>
              <a:cs typeface="Onest"/>
              <a:sym typeface="Onest"/>
            </a:endParaRPr>
          </a:p>
        </p:txBody>
      </p:sp>
      <p:sp>
        <p:nvSpPr>
          <p:cNvPr id="370" name="Google Shape;370;p51"/>
          <p:cNvSpPr txBox="1"/>
          <p:nvPr>
            <p:ph type="title"/>
          </p:nvPr>
        </p:nvSpPr>
        <p:spPr>
          <a:xfrm>
            <a:off x="720000" y="5207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600">
                <a:solidFill>
                  <a:schemeClr val="accent1"/>
                </a:solidFill>
                <a:latin typeface="Catamaran"/>
                <a:ea typeface="Catamaran"/>
                <a:cs typeface="Catamaran"/>
                <a:sym typeface="Catamaran"/>
              </a:rPr>
              <a:t>Challenges</a:t>
            </a:r>
            <a:r>
              <a:rPr b="0" lang="en" sz="1600">
                <a:solidFill>
                  <a:schemeClr val="accent1"/>
                </a:solidFill>
                <a:latin typeface="Catamaran Medium"/>
                <a:ea typeface="Catamaran Medium"/>
                <a:cs typeface="Catamaran Medium"/>
                <a:sym typeface="Catamaran Medium"/>
              </a:rPr>
              <a:t> for </a:t>
            </a:r>
            <a:r>
              <a:rPr lang="en" sz="1600">
                <a:solidFill>
                  <a:schemeClr val="accent1"/>
                </a:solidFill>
                <a:latin typeface="Catamaran"/>
                <a:ea typeface="Catamaran"/>
                <a:cs typeface="Catamaran"/>
                <a:sym typeface="Catamaran"/>
              </a:rPr>
              <a:t>enterprise VLMs</a:t>
            </a:r>
            <a:r>
              <a:rPr b="0" lang="en" sz="1600">
                <a:solidFill>
                  <a:schemeClr val="accent1"/>
                </a:solidFill>
                <a:latin typeface="Catamaran Medium"/>
                <a:ea typeface="Catamaran Medium"/>
                <a:cs typeface="Catamaran Medium"/>
                <a:sym typeface="Catamaran Medium"/>
              </a:rPr>
              <a:t> to deliver </a:t>
            </a:r>
            <a:r>
              <a:rPr lang="en" sz="1600">
                <a:solidFill>
                  <a:schemeClr val="accent1"/>
                </a:solidFill>
                <a:latin typeface="Catamaran"/>
                <a:ea typeface="Catamaran"/>
                <a:cs typeface="Catamaran"/>
                <a:sym typeface="Catamaran"/>
              </a:rPr>
              <a:t>personalized </a:t>
            </a:r>
            <a:r>
              <a:rPr b="0" lang="en" sz="1600">
                <a:solidFill>
                  <a:schemeClr val="accent1"/>
                </a:solidFill>
                <a:latin typeface="Catamaran Medium"/>
                <a:ea typeface="Catamaran Medium"/>
                <a:cs typeface="Catamaran Medium"/>
                <a:sym typeface="Catamaran Medium"/>
              </a:rPr>
              <a:t>solutions.</a:t>
            </a:r>
            <a:endParaRPr b="0" sz="1600">
              <a:solidFill>
                <a:schemeClr val="accent1"/>
              </a:solidFill>
              <a:latin typeface="Catamaran Medium"/>
              <a:ea typeface="Catamaran Medium"/>
              <a:cs typeface="Catamaran Medium"/>
              <a:sym typeface="Catamaran Medium"/>
            </a:endParaRPr>
          </a:p>
          <a:p>
            <a:pPr indent="0" lvl="0" marL="0" rtl="0" algn="l">
              <a:spcBef>
                <a:spcPts val="0"/>
              </a:spcBef>
              <a:spcAft>
                <a:spcPts val="0"/>
              </a:spcAft>
              <a:buNone/>
            </a:pPr>
            <a:r>
              <a:t/>
            </a:r>
            <a:endParaRPr>
              <a:latin typeface="Catamaran"/>
              <a:ea typeface="Catamaran"/>
              <a:cs typeface="Catamaran"/>
              <a:sym typeface="Catamaran"/>
            </a:endParaRPr>
          </a:p>
        </p:txBody>
      </p:sp>
      <p:sp>
        <p:nvSpPr>
          <p:cNvPr id="371" name="Google Shape;371;p51"/>
          <p:cNvSpPr txBox="1"/>
          <p:nvPr/>
        </p:nvSpPr>
        <p:spPr>
          <a:xfrm>
            <a:off x="8784450" y="4774200"/>
            <a:ext cx="3075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Onest"/>
                <a:ea typeface="Onest"/>
                <a:cs typeface="Onest"/>
                <a:sym typeface="Onest"/>
              </a:rPr>
              <a:t>3</a:t>
            </a:r>
            <a:endParaRPr sz="1200">
              <a:solidFill>
                <a:schemeClr val="dk1"/>
              </a:solidFill>
              <a:latin typeface="Onest"/>
              <a:ea typeface="Onest"/>
              <a:cs typeface="Onest"/>
              <a:sym typeface="Ones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sp>
        <p:nvSpPr>
          <p:cNvPr id="376" name="Google Shape;376;p52"/>
          <p:cNvSpPr txBox="1"/>
          <p:nvPr/>
        </p:nvSpPr>
        <p:spPr>
          <a:xfrm>
            <a:off x="365925" y="71600"/>
            <a:ext cx="86748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solidFill>
                  <a:srgbClr val="26529E"/>
                </a:solidFill>
                <a:latin typeface="Catamaran"/>
                <a:ea typeface="Catamaran"/>
                <a:cs typeface="Catamaran"/>
                <a:sym typeface="Catamaran"/>
              </a:rPr>
              <a:t>Literature review</a:t>
            </a:r>
            <a:r>
              <a:rPr lang="en" sz="1600">
                <a:solidFill>
                  <a:srgbClr val="26529E"/>
                </a:solidFill>
                <a:latin typeface="Catamaran Medium"/>
                <a:ea typeface="Catamaran Medium"/>
                <a:cs typeface="Catamaran Medium"/>
                <a:sym typeface="Catamaran Medium"/>
              </a:rPr>
              <a:t> focused on significant advancements in AI:  </a:t>
            </a:r>
            <a:r>
              <a:rPr b="1" lang="en" sz="1600">
                <a:solidFill>
                  <a:srgbClr val="26529E"/>
                </a:solidFill>
                <a:latin typeface="Catamaran"/>
                <a:ea typeface="Catamaran"/>
                <a:cs typeface="Catamaran"/>
                <a:sym typeface="Catamaran"/>
              </a:rPr>
              <a:t>Advancement of vision-language models</a:t>
            </a:r>
            <a:r>
              <a:rPr lang="en" sz="1600">
                <a:solidFill>
                  <a:srgbClr val="26529E"/>
                </a:solidFill>
                <a:latin typeface="Catamaran Medium"/>
                <a:ea typeface="Catamaran Medium"/>
                <a:cs typeface="Catamaran Medium"/>
                <a:sym typeface="Catamaran Medium"/>
              </a:rPr>
              <a:t> and </a:t>
            </a:r>
            <a:r>
              <a:rPr b="1" lang="en" sz="1600">
                <a:solidFill>
                  <a:srgbClr val="26529E"/>
                </a:solidFill>
                <a:latin typeface="Catamaran"/>
                <a:ea typeface="Catamaran"/>
                <a:cs typeface="Catamaran"/>
                <a:sym typeface="Catamaran"/>
              </a:rPr>
              <a:t>automated systems for healthcare applications</a:t>
            </a:r>
            <a:r>
              <a:rPr lang="en" sz="1600">
                <a:solidFill>
                  <a:srgbClr val="26529E"/>
                </a:solidFill>
                <a:latin typeface="Catamaran Medium"/>
                <a:ea typeface="Catamaran Medium"/>
                <a:cs typeface="Catamaran Medium"/>
                <a:sym typeface="Catamaran Medium"/>
              </a:rPr>
              <a:t>.</a:t>
            </a:r>
            <a:endParaRPr sz="1600">
              <a:solidFill>
                <a:srgbClr val="26529E"/>
              </a:solidFill>
              <a:latin typeface="Catamaran Medium"/>
              <a:ea typeface="Catamaran Medium"/>
              <a:cs typeface="Catamaran Medium"/>
              <a:sym typeface="Catamaran Medium"/>
            </a:endParaRPr>
          </a:p>
        </p:txBody>
      </p:sp>
      <p:sp>
        <p:nvSpPr>
          <p:cNvPr id="377" name="Google Shape;377;p52"/>
          <p:cNvSpPr txBox="1"/>
          <p:nvPr/>
        </p:nvSpPr>
        <p:spPr>
          <a:xfrm>
            <a:off x="5147025" y="4546475"/>
            <a:ext cx="1003500" cy="51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FFFFFF"/>
                </a:solidFill>
                <a:latin typeface="Catamaran"/>
                <a:ea typeface="Catamaran"/>
                <a:cs typeface="Catamaran"/>
                <a:sym typeface="Catamaran"/>
              </a:rPr>
              <a:t>Radiology</a:t>
            </a:r>
            <a:endParaRPr b="1" sz="1200">
              <a:solidFill>
                <a:srgbClr val="FFFFFF"/>
              </a:solidFill>
              <a:latin typeface="Catamaran"/>
              <a:ea typeface="Catamaran"/>
              <a:cs typeface="Catamaran"/>
              <a:sym typeface="Catamaran"/>
            </a:endParaRPr>
          </a:p>
        </p:txBody>
      </p:sp>
      <p:pic>
        <p:nvPicPr>
          <p:cNvPr id="378" name="Google Shape;378;p52"/>
          <p:cNvPicPr preferRelativeResize="0"/>
          <p:nvPr/>
        </p:nvPicPr>
        <p:blipFill>
          <a:blip r:embed="rId4">
            <a:alphaModFix/>
          </a:blip>
          <a:stretch>
            <a:fillRect/>
          </a:stretch>
        </p:blipFill>
        <p:spPr>
          <a:xfrm>
            <a:off x="4021946" y="1113889"/>
            <a:ext cx="1924836" cy="1881987"/>
          </a:xfrm>
          <a:prstGeom prst="rect">
            <a:avLst/>
          </a:prstGeom>
          <a:noFill/>
          <a:ln>
            <a:noFill/>
          </a:ln>
        </p:spPr>
      </p:pic>
      <p:pic>
        <p:nvPicPr>
          <p:cNvPr id="379" name="Google Shape;379;p52"/>
          <p:cNvPicPr preferRelativeResize="0"/>
          <p:nvPr/>
        </p:nvPicPr>
        <p:blipFill>
          <a:blip r:embed="rId5">
            <a:alphaModFix/>
          </a:blip>
          <a:stretch>
            <a:fillRect/>
          </a:stretch>
        </p:blipFill>
        <p:spPr>
          <a:xfrm>
            <a:off x="123975" y="1153188"/>
            <a:ext cx="2744127" cy="1804026"/>
          </a:xfrm>
          <a:prstGeom prst="rect">
            <a:avLst/>
          </a:prstGeom>
          <a:noFill/>
          <a:ln>
            <a:noFill/>
          </a:ln>
        </p:spPr>
      </p:pic>
      <p:sp>
        <p:nvSpPr>
          <p:cNvPr id="380" name="Google Shape;380;p52"/>
          <p:cNvSpPr/>
          <p:nvPr/>
        </p:nvSpPr>
        <p:spPr>
          <a:xfrm>
            <a:off x="3575775" y="1113900"/>
            <a:ext cx="2744100" cy="1944300"/>
          </a:xfrm>
          <a:prstGeom prst="roundRect">
            <a:avLst>
              <a:gd fmla="val 16667" name="adj"/>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nest"/>
              <a:ea typeface="Onest"/>
              <a:cs typeface="Onest"/>
              <a:sym typeface="Onest"/>
            </a:endParaRPr>
          </a:p>
        </p:txBody>
      </p:sp>
      <p:sp>
        <p:nvSpPr>
          <p:cNvPr id="381" name="Google Shape;381;p52"/>
          <p:cNvSpPr txBox="1"/>
          <p:nvPr/>
        </p:nvSpPr>
        <p:spPr>
          <a:xfrm>
            <a:off x="240425" y="1365325"/>
            <a:ext cx="420900" cy="223200"/>
          </a:xfrm>
          <a:prstGeom prst="rect">
            <a:avLst/>
          </a:prstGeom>
          <a:solidFill>
            <a:srgbClr val="674EA7"/>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500">
                <a:solidFill>
                  <a:schemeClr val="lt1"/>
                </a:solidFill>
                <a:latin typeface="Onest"/>
                <a:ea typeface="Onest"/>
                <a:cs typeface="Onest"/>
                <a:sym typeface="Onest"/>
              </a:rPr>
              <a:t>Reports</a:t>
            </a:r>
            <a:endParaRPr sz="500">
              <a:solidFill>
                <a:schemeClr val="lt1"/>
              </a:solidFill>
              <a:latin typeface="Onest"/>
              <a:ea typeface="Onest"/>
              <a:cs typeface="Onest"/>
              <a:sym typeface="Onest"/>
            </a:endParaRPr>
          </a:p>
        </p:txBody>
      </p:sp>
      <p:pic>
        <p:nvPicPr>
          <p:cNvPr id="382" name="Google Shape;382;p52"/>
          <p:cNvPicPr preferRelativeResize="0"/>
          <p:nvPr/>
        </p:nvPicPr>
        <p:blipFill>
          <a:blip r:embed="rId6">
            <a:alphaModFix/>
          </a:blip>
          <a:stretch>
            <a:fillRect/>
          </a:stretch>
        </p:blipFill>
        <p:spPr>
          <a:xfrm>
            <a:off x="283375" y="2203388"/>
            <a:ext cx="328675" cy="328675"/>
          </a:xfrm>
          <a:prstGeom prst="rect">
            <a:avLst/>
          </a:prstGeom>
          <a:noFill/>
          <a:ln>
            <a:noFill/>
          </a:ln>
        </p:spPr>
      </p:pic>
      <p:sp>
        <p:nvSpPr>
          <p:cNvPr id="383" name="Google Shape;383;p52"/>
          <p:cNvSpPr txBox="1"/>
          <p:nvPr/>
        </p:nvSpPr>
        <p:spPr>
          <a:xfrm>
            <a:off x="588300" y="779475"/>
            <a:ext cx="2277000" cy="26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Catamaran Medium"/>
                <a:ea typeface="Catamaran Medium"/>
                <a:cs typeface="Catamaran Medium"/>
                <a:sym typeface="Catamaran Medium"/>
              </a:rPr>
              <a:t>Vision Language Models</a:t>
            </a:r>
            <a:endParaRPr sz="1200">
              <a:solidFill>
                <a:schemeClr val="dk1"/>
              </a:solidFill>
              <a:latin typeface="Catamaran Medium"/>
              <a:ea typeface="Catamaran Medium"/>
              <a:cs typeface="Catamaran Medium"/>
              <a:sym typeface="Catamaran Medium"/>
            </a:endParaRPr>
          </a:p>
        </p:txBody>
      </p:sp>
      <p:sp>
        <p:nvSpPr>
          <p:cNvPr id="384" name="Google Shape;384;p52"/>
          <p:cNvSpPr txBox="1"/>
          <p:nvPr/>
        </p:nvSpPr>
        <p:spPr>
          <a:xfrm>
            <a:off x="4096675" y="787288"/>
            <a:ext cx="2332800" cy="25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Catamaran Medium"/>
                <a:ea typeface="Catamaran Medium"/>
                <a:cs typeface="Catamaran Medium"/>
                <a:sym typeface="Catamaran Medium"/>
              </a:rPr>
              <a:t>AI/ LLMs in Healthcare </a:t>
            </a:r>
            <a:endParaRPr sz="1200">
              <a:solidFill>
                <a:schemeClr val="dk1"/>
              </a:solidFill>
              <a:latin typeface="Catamaran Medium"/>
              <a:ea typeface="Catamaran Medium"/>
              <a:cs typeface="Catamaran Medium"/>
              <a:sym typeface="Catamaran Medium"/>
            </a:endParaRPr>
          </a:p>
        </p:txBody>
      </p:sp>
      <p:sp>
        <p:nvSpPr>
          <p:cNvPr id="385" name="Google Shape;385;p52"/>
          <p:cNvSpPr txBox="1"/>
          <p:nvPr/>
        </p:nvSpPr>
        <p:spPr>
          <a:xfrm>
            <a:off x="7454488" y="2442900"/>
            <a:ext cx="901500" cy="25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chemeClr val="dk1"/>
                </a:solidFill>
                <a:latin typeface="Onest"/>
                <a:ea typeface="Onest"/>
                <a:cs typeface="Onest"/>
                <a:sym typeface="Onest"/>
              </a:rPr>
              <a:t>R2Gen2</a:t>
            </a:r>
            <a:endParaRPr b="1" sz="1000">
              <a:solidFill>
                <a:schemeClr val="dk1"/>
              </a:solidFill>
              <a:latin typeface="Onest"/>
              <a:ea typeface="Onest"/>
              <a:cs typeface="Onest"/>
              <a:sym typeface="Onest"/>
            </a:endParaRPr>
          </a:p>
        </p:txBody>
      </p:sp>
      <p:sp>
        <p:nvSpPr>
          <p:cNvPr id="386" name="Google Shape;386;p52"/>
          <p:cNvSpPr txBox="1"/>
          <p:nvPr/>
        </p:nvSpPr>
        <p:spPr>
          <a:xfrm>
            <a:off x="229476" y="3247550"/>
            <a:ext cx="2744100" cy="16623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Clr>
                <a:schemeClr val="dk1"/>
              </a:buClr>
              <a:buSzPts val="1200"/>
              <a:buFont typeface="Catamaran Medium"/>
              <a:buChar char="-"/>
            </a:pPr>
            <a:r>
              <a:rPr lang="en" sz="1200">
                <a:solidFill>
                  <a:schemeClr val="dk1"/>
                </a:solidFill>
                <a:latin typeface="Catamaran Medium"/>
                <a:ea typeface="Catamaran Medium"/>
                <a:cs typeface="Catamaran Medium"/>
                <a:sym typeface="Catamaran Medium"/>
              </a:rPr>
              <a:t>Brings Transformer Architecture to Vision Models ( </a:t>
            </a:r>
            <a:r>
              <a:rPr b="1" lang="en" sz="1200">
                <a:solidFill>
                  <a:srgbClr val="0000FF"/>
                </a:solidFill>
                <a:latin typeface="Catamaran"/>
                <a:ea typeface="Catamaran"/>
                <a:cs typeface="Catamaran"/>
                <a:sym typeface="Catamaran"/>
              </a:rPr>
              <a:t>GPT with Eyes ! </a:t>
            </a:r>
            <a:r>
              <a:rPr lang="en" sz="1200">
                <a:solidFill>
                  <a:schemeClr val="dk1"/>
                </a:solidFill>
                <a:latin typeface="Catamaran Medium"/>
                <a:ea typeface="Catamaran Medium"/>
                <a:cs typeface="Catamaran Medium"/>
                <a:sym typeface="Catamaran Medium"/>
              </a:rPr>
              <a:t>)</a:t>
            </a:r>
            <a:endParaRPr sz="1200">
              <a:solidFill>
                <a:schemeClr val="dk1"/>
              </a:solidFill>
              <a:latin typeface="Catamaran Medium"/>
              <a:ea typeface="Catamaran Medium"/>
              <a:cs typeface="Catamaran Medium"/>
              <a:sym typeface="Catamaran Medium"/>
            </a:endParaRPr>
          </a:p>
          <a:p>
            <a:pPr indent="0" lvl="0" marL="457200" rtl="0" algn="l">
              <a:spcBef>
                <a:spcPts val="0"/>
              </a:spcBef>
              <a:spcAft>
                <a:spcPts val="0"/>
              </a:spcAft>
              <a:buNone/>
            </a:pPr>
            <a:r>
              <a:t/>
            </a:r>
            <a:endParaRPr sz="1200">
              <a:solidFill>
                <a:schemeClr val="dk1"/>
              </a:solidFill>
              <a:latin typeface="Catamaran Medium"/>
              <a:ea typeface="Catamaran Medium"/>
              <a:cs typeface="Catamaran Medium"/>
              <a:sym typeface="Catamaran Medium"/>
            </a:endParaRPr>
          </a:p>
          <a:p>
            <a:pPr indent="-304800" lvl="0" marL="457200" rtl="0" algn="l">
              <a:spcBef>
                <a:spcPts val="0"/>
              </a:spcBef>
              <a:spcAft>
                <a:spcPts val="0"/>
              </a:spcAft>
              <a:buClr>
                <a:schemeClr val="dk1"/>
              </a:buClr>
              <a:buSzPts val="1200"/>
              <a:buFont typeface="Catamaran Medium"/>
              <a:buChar char="-"/>
            </a:pPr>
            <a:r>
              <a:rPr lang="en" sz="1200">
                <a:solidFill>
                  <a:schemeClr val="dk1"/>
                </a:solidFill>
                <a:latin typeface="Catamaran Medium"/>
                <a:ea typeface="Catamaran Medium"/>
                <a:cs typeface="Catamaran Medium"/>
                <a:sym typeface="Catamaran Medium"/>
              </a:rPr>
              <a:t>We surveyed Current Work Involving </a:t>
            </a:r>
            <a:r>
              <a:rPr b="1" lang="en" sz="1200">
                <a:solidFill>
                  <a:srgbClr val="0000FF"/>
                </a:solidFill>
                <a:latin typeface="Catamaran"/>
                <a:ea typeface="Catamaran"/>
                <a:cs typeface="Catamaran"/>
                <a:sym typeface="Catamaran"/>
              </a:rPr>
              <a:t>Feature Extraction from Images in a structured format</a:t>
            </a:r>
            <a:r>
              <a:rPr lang="en" sz="1200">
                <a:solidFill>
                  <a:srgbClr val="0000FF"/>
                </a:solidFill>
                <a:latin typeface="Catamaran Medium"/>
                <a:ea typeface="Catamaran Medium"/>
                <a:cs typeface="Catamaran Medium"/>
                <a:sym typeface="Catamaran Medium"/>
              </a:rPr>
              <a:t>.</a:t>
            </a:r>
            <a:endParaRPr sz="1200">
              <a:solidFill>
                <a:srgbClr val="0000FF"/>
              </a:solidFill>
              <a:latin typeface="Catamaran Medium"/>
              <a:ea typeface="Catamaran Medium"/>
              <a:cs typeface="Catamaran Medium"/>
              <a:sym typeface="Catamaran Medium"/>
            </a:endParaRPr>
          </a:p>
        </p:txBody>
      </p:sp>
      <p:sp>
        <p:nvSpPr>
          <p:cNvPr id="387" name="Google Shape;387;p52"/>
          <p:cNvSpPr txBox="1"/>
          <p:nvPr/>
        </p:nvSpPr>
        <p:spPr>
          <a:xfrm>
            <a:off x="3539250" y="3325175"/>
            <a:ext cx="2561100" cy="14775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Clr>
                <a:schemeClr val="dk1"/>
              </a:buClr>
              <a:buSzPts val="1200"/>
              <a:buFont typeface="Catamaran Medium"/>
              <a:buChar char="-"/>
            </a:pPr>
            <a:r>
              <a:rPr lang="en" sz="1200">
                <a:solidFill>
                  <a:schemeClr val="dk1"/>
                </a:solidFill>
                <a:latin typeface="Catamaran Medium"/>
                <a:ea typeface="Catamaran Medium"/>
                <a:cs typeface="Catamaran Medium"/>
                <a:sym typeface="Catamaran Medium"/>
              </a:rPr>
              <a:t>Current work consists of </a:t>
            </a:r>
            <a:r>
              <a:rPr b="1" lang="en" sz="1200">
                <a:solidFill>
                  <a:srgbClr val="0000FF"/>
                </a:solidFill>
                <a:latin typeface="Catamaran"/>
                <a:ea typeface="Catamaran"/>
                <a:cs typeface="Catamaran"/>
                <a:sym typeface="Catamaran"/>
              </a:rPr>
              <a:t>converting Labels to Findings and Impressions</a:t>
            </a:r>
            <a:endParaRPr b="1" sz="1200">
              <a:solidFill>
                <a:srgbClr val="0000FF"/>
              </a:solidFill>
              <a:latin typeface="Catamaran"/>
              <a:ea typeface="Catamaran"/>
              <a:cs typeface="Catamaran"/>
              <a:sym typeface="Catamaran"/>
            </a:endParaRPr>
          </a:p>
          <a:p>
            <a:pPr indent="0" lvl="0" marL="457200" rtl="0" algn="l">
              <a:spcBef>
                <a:spcPts val="0"/>
              </a:spcBef>
              <a:spcAft>
                <a:spcPts val="0"/>
              </a:spcAft>
              <a:buNone/>
            </a:pPr>
            <a:r>
              <a:t/>
            </a:r>
            <a:endParaRPr sz="1200">
              <a:solidFill>
                <a:schemeClr val="dk1"/>
              </a:solidFill>
              <a:latin typeface="Catamaran Medium"/>
              <a:ea typeface="Catamaran Medium"/>
              <a:cs typeface="Catamaran Medium"/>
              <a:sym typeface="Catamaran Medium"/>
            </a:endParaRPr>
          </a:p>
          <a:p>
            <a:pPr indent="-304800" lvl="0" marL="457200" rtl="0" algn="l">
              <a:spcBef>
                <a:spcPts val="0"/>
              </a:spcBef>
              <a:spcAft>
                <a:spcPts val="0"/>
              </a:spcAft>
              <a:buClr>
                <a:schemeClr val="dk1"/>
              </a:buClr>
              <a:buSzPts val="1200"/>
              <a:buFont typeface="Catamaran Medium"/>
              <a:buChar char="-"/>
            </a:pPr>
            <a:r>
              <a:rPr lang="en" sz="1200">
                <a:solidFill>
                  <a:schemeClr val="dk1"/>
                </a:solidFill>
                <a:latin typeface="Catamaran Medium"/>
                <a:ea typeface="Catamaran Medium"/>
                <a:cs typeface="Catamaran Medium"/>
                <a:sym typeface="Catamaran Medium"/>
              </a:rPr>
              <a:t>Some authors also leveraged AI to </a:t>
            </a:r>
            <a:r>
              <a:rPr b="1" lang="en" sz="1200">
                <a:solidFill>
                  <a:srgbClr val="0000FF"/>
                </a:solidFill>
                <a:latin typeface="Catamaran"/>
                <a:ea typeface="Catamaran"/>
                <a:cs typeface="Catamaran"/>
                <a:sym typeface="Catamaran"/>
              </a:rPr>
              <a:t>create customized Patient Plans</a:t>
            </a:r>
            <a:endParaRPr b="1" sz="1200">
              <a:solidFill>
                <a:srgbClr val="0000FF"/>
              </a:solidFill>
              <a:latin typeface="Catamaran"/>
              <a:ea typeface="Catamaran"/>
              <a:cs typeface="Catamaran"/>
              <a:sym typeface="Catamaran"/>
            </a:endParaRPr>
          </a:p>
        </p:txBody>
      </p:sp>
      <p:sp>
        <p:nvSpPr>
          <p:cNvPr id="388" name="Google Shape;388;p52"/>
          <p:cNvSpPr txBox="1"/>
          <p:nvPr/>
        </p:nvSpPr>
        <p:spPr>
          <a:xfrm>
            <a:off x="6216150" y="3325175"/>
            <a:ext cx="2824500" cy="14775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Clr>
                <a:schemeClr val="dk1"/>
              </a:buClr>
              <a:buSzPts val="1200"/>
              <a:buFont typeface="Catamaran Medium"/>
              <a:buChar char="-"/>
            </a:pPr>
            <a:r>
              <a:rPr lang="en" sz="1200">
                <a:solidFill>
                  <a:schemeClr val="dk1"/>
                </a:solidFill>
                <a:latin typeface="Catamaran Medium"/>
                <a:ea typeface="Catamaran Medium"/>
                <a:cs typeface="Catamaran Medium"/>
                <a:sym typeface="Catamaran Medium"/>
              </a:rPr>
              <a:t>We</a:t>
            </a:r>
            <a:r>
              <a:rPr lang="en" sz="1200">
                <a:solidFill>
                  <a:srgbClr val="0000FF"/>
                </a:solidFill>
                <a:latin typeface="Catamaran Medium"/>
                <a:ea typeface="Catamaran Medium"/>
                <a:cs typeface="Catamaran Medium"/>
                <a:sym typeface="Catamaran Medium"/>
              </a:rPr>
              <a:t> </a:t>
            </a:r>
            <a:r>
              <a:rPr b="1" lang="en" sz="1200">
                <a:solidFill>
                  <a:srgbClr val="0000FF"/>
                </a:solidFill>
                <a:latin typeface="Catamaran"/>
                <a:ea typeface="Catamaran"/>
                <a:cs typeface="Catamaran"/>
                <a:sym typeface="Catamaran"/>
              </a:rPr>
              <a:t>combine</a:t>
            </a:r>
            <a:r>
              <a:rPr lang="en" sz="1200">
                <a:solidFill>
                  <a:schemeClr val="dk1"/>
                </a:solidFill>
                <a:latin typeface="Catamaran Medium"/>
                <a:ea typeface="Catamaran Medium"/>
                <a:cs typeface="Catamaran Medium"/>
                <a:sym typeface="Catamaran Medium"/>
              </a:rPr>
              <a:t> the intents of previous work to propose R2Gen2</a:t>
            </a:r>
            <a:endParaRPr sz="1200">
              <a:solidFill>
                <a:schemeClr val="dk1"/>
              </a:solidFill>
              <a:latin typeface="Catamaran Medium"/>
              <a:ea typeface="Catamaran Medium"/>
              <a:cs typeface="Catamaran Medium"/>
              <a:sym typeface="Catamaran Medium"/>
            </a:endParaRPr>
          </a:p>
          <a:p>
            <a:pPr indent="0" lvl="0" marL="0" rtl="0" algn="l">
              <a:spcBef>
                <a:spcPts val="0"/>
              </a:spcBef>
              <a:spcAft>
                <a:spcPts val="0"/>
              </a:spcAft>
              <a:buNone/>
            </a:pPr>
            <a:r>
              <a:t/>
            </a:r>
            <a:endParaRPr sz="1200">
              <a:solidFill>
                <a:schemeClr val="dk1"/>
              </a:solidFill>
              <a:latin typeface="Catamaran Medium"/>
              <a:ea typeface="Catamaran Medium"/>
              <a:cs typeface="Catamaran Medium"/>
              <a:sym typeface="Catamaran Medium"/>
            </a:endParaRPr>
          </a:p>
          <a:p>
            <a:pPr indent="-304800" lvl="0" marL="457200" rtl="0" algn="l">
              <a:spcBef>
                <a:spcPts val="0"/>
              </a:spcBef>
              <a:spcAft>
                <a:spcPts val="0"/>
              </a:spcAft>
              <a:buClr>
                <a:schemeClr val="dk1"/>
              </a:buClr>
              <a:buSzPts val="1200"/>
              <a:buFont typeface="Catamaran Medium"/>
              <a:buChar char="-"/>
            </a:pPr>
            <a:r>
              <a:rPr lang="en" sz="1200">
                <a:solidFill>
                  <a:schemeClr val="dk1"/>
                </a:solidFill>
                <a:latin typeface="Catamaran Medium"/>
                <a:ea typeface="Catamaran Medium"/>
                <a:cs typeface="Catamaran Medium"/>
                <a:sym typeface="Catamaran Medium"/>
              </a:rPr>
              <a:t>Harnessing Vision language Models we synthesize </a:t>
            </a:r>
            <a:r>
              <a:rPr b="1" lang="en" sz="1200">
                <a:solidFill>
                  <a:srgbClr val="0000FF"/>
                </a:solidFill>
                <a:latin typeface="Catamaran"/>
                <a:ea typeface="Catamaran"/>
                <a:cs typeface="Catamaran"/>
                <a:sym typeface="Catamaran"/>
              </a:rPr>
              <a:t>Reports and Features directly from Images!</a:t>
            </a:r>
            <a:endParaRPr b="1" sz="1200">
              <a:solidFill>
                <a:srgbClr val="0000FF"/>
              </a:solidFill>
              <a:latin typeface="Catamaran"/>
              <a:ea typeface="Catamaran"/>
              <a:cs typeface="Catamaran"/>
              <a:sym typeface="Catamaran"/>
            </a:endParaRPr>
          </a:p>
        </p:txBody>
      </p:sp>
      <p:sp>
        <p:nvSpPr>
          <p:cNvPr id="389" name="Google Shape;389;p52"/>
          <p:cNvSpPr/>
          <p:nvPr/>
        </p:nvSpPr>
        <p:spPr>
          <a:xfrm>
            <a:off x="2938338" y="1731875"/>
            <a:ext cx="600900" cy="646500"/>
          </a:xfrm>
          <a:prstGeom prst="mathPlus">
            <a:avLst>
              <a:gd fmla="val 23520" name="adj1"/>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nest"/>
              <a:ea typeface="Onest"/>
              <a:cs typeface="Onest"/>
              <a:sym typeface="Onest"/>
            </a:endParaRPr>
          </a:p>
        </p:txBody>
      </p:sp>
      <p:sp>
        <p:nvSpPr>
          <p:cNvPr id="390" name="Google Shape;390;p52"/>
          <p:cNvSpPr/>
          <p:nvPr/>
        </p:nvSpPr>
        <p:spPr>
          <a:xfrm>
            <a:off x="6356388" y="1786888"/>
            <a:ext cx="600900" cy="438600"/>
          </a:xfrm>
          <a:prstGeom prst="mathEqual">
            <a:avLst>
              <a:gd fmla="val 23520" name="adj1"/>
              <a:gd fmla="val 1176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nest"/>
              <a:ea typeface="Onest"/>
              <a:cs typeface="Onest"/>
              <a:sym typeface="Onest"/>
            </a:endParaRPr>
          </a:p>
        </p:txBody>
      </p:sp>
      <p:sp>
        <p:nvSpPr>
          <p:cNvPr id="391" name="Google Shape;391;p52"/>
          <p:cNvSpPr/>
          <p:nvPr/>
        </p:nvSpPr>
        <p:spPr>
          <a:xfrm>
            <a:off x="6429475" y="2957225"/>
            <a:ext cx="371400" cy="399600"/>
          </a:xfrm>
          <a:prstGeom prst="star5">
            <a:avLst>
              <a:gd fmla="val 12626" name="adj"/>
              <a:gd fmla="val 105146" name="hf"/>
              <a:gd fmla="val 110557" name="vf"/>
            </a:avLst>
          </a:prstGeom>
          <a:solidFill>
            <a:srgbClr val="FFFF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nest"/>
              <a:ea typeface="Onest"/>
              <a:cs typeface="Onest"/>
              <a:sym typeface="Onest"/>
            </a:endParaRPr>
          </a:p>
        </p:txBody>
      </p:sp>
      <p:sp>
        <p:nvSpPr>
          <p:cNvPr id="392" name="Google Shape;392;p52"/>
          <p:cNvSpPr/>
          <p:nvPr/>
        </p:nvSpPr>
        <p:spPr>
          <a:xfrm>
            <a:off x="213000" y="1106975"/>
            <a:ext cx="2652300" cy="1944300"/>
          </a:xfrm>
          <a:prstGeom prst="roundRect">
            <a:avLst>
              <a:gd fmla="val 16667" name="adj"/>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nest"/>
              <a:ea typeface="Onest"/>
              <a:cs typeface="Onest"/>
              <a:sym typeface="Onest"/>
            </a:endParaRPr>
          </a:p>
        </p:txBody>
      </p:sp>
      <p:sp>
        <p:nvSpPr>
          <p:cNvPr id="393" name="Google Shape;393;p52"/>
          <p:cNvSpPr txBox="1"/>
          <p:nvPr/>
        </p:nvSpPr>
        <p:spPr>
          <a:xfrm>
            <a:off x="7027550" y="938725"/>
            <a:ext cx="1509000" cy="25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Catamaran Medium"/>
                <a:ea typeface="Catamaran Medium"/>
                <a:cs typeface="Catamaran Medium"/>
                <a:sym typeface="Catamaran Medium"/>
              </a:rPr>
              <a:t>VL</a:t>
            </a:r>
            <a:r>
              <a:rPr lang="en" sz="1200">
                <a:solidFill>
                  <a:schemeClr val="dk1"/>
                </a:solidFill>
                <a:latin typeface="Catamaran Medium"/>
                <a:ea typeface="Catamaran Medium"/>
                <a:cs typeface="Catamaran Medium"/>
                <a:sym typeface="Catamaran Medium"/>
              </a:rPr>
              <a:t>Ms in Healthcare </a:t>
            </a:r>
            <a:endParaRPr sz="1200">
              <a:solidFill>
                <a:schemeClr val="dk1"/>
              </a:solidFill>
              <a:latin typeface="Catamaran Medium"/>
              <a:ea typeface="Catamaran Medium"/>
              <a:cs typeface="Catamaran Medium"/>
              <a:sym typeface="Catamaran Medium"/>
            </a:endParaRPr>
          </a:p>
        </p:txBody>
      </p:sp>
      <p:sp>
        <p:nvSpPr>
          <p:cNvPr id="394" name="Google Shape;394;p52"/>
          <p:cNvSpPr txBox="1"/>
          <p:nvPr/>
        </p:nvSpPr>
        <p:spPr>
          <a:xfrm>
            <a:off x="8784450" y="4774200"/>
            <a:ext cx="3075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lt1"/>
                </a:solidFill>
                <a:latin typeface="Onest"/>
                <a:ea typeface="Onest"/>
                <a:cs typeface="Onest"/>
                <a:sym typeface="Onest"/>
              </a:rPr>
              <a:t>4</a:t>
            </a:r>
            <a:endParaRPr sz="1200">
              <a:solidFill>
                <a:schemeClr val="lt1"/>
              </a:solidFill>
              <a:latin typeface="Onest"/>
              <a:ea typeface="Onest"/>
              <a:cs typeface="Onest"/>
              <a:sym typeface="Onest"/>
            </a:endParaRPr>
          </a:p>
        </p:txBody>
      </p:sp>
      <p:pic>
        <p:nvPicPr>
          <p:cNvPr id="395" name="Google Shape;395;p52"/>
          <p:cNvPicPr preferRelativeResize="0"/>
          <p:nvPr/>
        </p:nvPicPr>
        <p:blipFill>
          <a:blip r:embed="rId7">
            <a:alphaModFix/>
          </a:blip>
          <a:stretch>
            <a:fillRect/>
          </a:stretch>
        </p:blipFill>
        <p:spPr>
          <a:xfrm>
            <a:off x="7172200" y="1301250"/>
            <a:ext cx="1158775" cy="1142775"/>
          </a:xfrm>
          <a:prstGeom prst="rect">
            <a:avLst/>
          </a:prstGeom>
          <a:noFill/>
          <a:ln>
            <a:noFill/>
          </a:ln>
        </p:spPr>
      </p:pic>
      <p:pic>
        <p:nvPicPr>
          <p:cNvPr id="396" name="Google Shape;396;p52"/>
          <p:cNvPicPr preferRelativeResize="0"/>
          <p:nvPr/>
        </p:nvPicPr>
        <p:blipFill>
          <a:blip r:embed="rId8">
            <a:alphaModFix/>
          </a:blip>
          <a:stretch>
            <a:fillRect/>
          </a:stretch>
        </p:blipFill>
        <p:spPr>
          <a:xfrm>
            <a:off x="7465161" y="1626407"/>
            <a:ext cx="572837" cy="53450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pic>
        <p:nvPicPr>
          <p:cNvPr id="401" name="Google Shape;401;p53"/>
          <p:cNvPicPr preferRelativeResize="0"/>
          <p:nvPr/>
        </p:nvPicPr>
        <p:blipFill>
          <a:blip r:embed="rId3">
            <a:alphaModFix/>
          </a:blip>
          <a:stretch>
            <a:fillRect/>
          </a:stretch>
        </p:blipFill>
        <p:spPr>
          <a:xfrm flipH="1" rot="-3">
            <a:off x="7853226" y="-959249"/>
            <a:ext cx="2835499" cy="1988148"/>
          </a:xfrm>
          <a:prstGeom prst="rect">
            <a:avLst/>
          </a:prstGeom>
          <a:noFill/>
          <a:ln>
            <a:noFill/>
          </a:ln>
        </p:spPr>
      </p:pic>
      <p:pic>
        <p:nvPicPr>
          <p:cNvPr id="402" name="Google Shape;402;p53"/>
          <p:cNvPicPr preferRelativeResize="0"/>
          <p:nvPr/>
        </p:nvPicPr>
        <p:blipFill rotWithShape="1">
          <a:blip r:embed="rId4">
            <a:alphaModFix/>
          </a:blip>
          <a:srcRect b="51763" l="0" r="2152" t="263"/>
          <a:stretch/>
        </p:blipFill>
        <p:spPr>
          <a:xfrm>
            <a:off x="475268" y="1036905"/>
            <a:ext cx="4333635" cy="1326005"/>
          </a:xfrm>
          <a:prstGeom prst="rect">
            <a:avLst/>
          </a:prstGeom>
          <a:noFill/>
          <a:ln>
            <a:noFill/>
          </a:ln>
        </p:spPr>
      </p:pic>
      <p:pic>
        <p:nvPicPr>
          <p:cNvPr id="403" name="Google Shape;403;p53"/>
          <p:cNvPicPr preferRelativeResize="0"/>
          <p:nvPr/>
        </p:nvPicPr>
        <p:blipFill rotWithShape="1">
          <a:blip r:embed="rId4">
            <a:alphaModFix/>
          </a:blip>
          <a:srcRect b="0" l="6838" r="0" t="50047"/>
          <a:stretch/>
        </p:blipFill>
        <p:spPr>
          <a:xfrm>
            <a:off x="4808898" y="1036905"/>
            <a:ext cx="3962926" cy="1326005"/>
          </a:xfrm>
          <a:prstGeom prst="rect">
            <a:avLst/>
          </a:prstGeom>
          <a:noFill/>
          <a:ln>
            <a:noFill/>
          </a:ln>
        </p:spPr>
      </p:pic>
      <p:sp>
        <p:nvSpPr>
          <p:cNvPr id="404" name="Google Shape;404;p53"/>
          <p:cNvSpPr/>
          <p:nvPr/>
        </p:nvSpPr>
        <p:spPr>
          <a:xfrm>
            <a:off x="4776342" y="654233"/>
            <a:ext cx="2495400" cy="1887000"/>
          </a:xfrm>
          <a:prstGeom prst="rect">
            <a:avLst/>
          </a:prstGeom>
          <a:noFill/>
          <a:ln cap="flat" cmpd="sng" w="1905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tamaran Light"/>
              <a:ea typeface="Catamaran Light"/>
              <a:cs typeface="Catamaran Light"/>
              <a:sym typeface="Catamaran Light"/>
            </a:endParaRPr>
          </a:p>
        </p:txBody>
      </p:sp>
      <p:sp>
        <p:nvSpPr>
          <p:cNvPr id="405" name="Google Shape;405;p53"/>
          <p:cNvSpPr txBox="1"/>
          <p:nvPr/>
        </p:nvSpPr>
        <p:spPr>
          <a:xfrm>
            <a:off x="7653975" y="922850"/>
            <a:ext cx="707100" cy="15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chemeClr val="dk1"/>
                </a:solidFill>
                <a:latin typeface="Onest"/>
                <a:ea typeface="Onest"/>
                <a:cs typeface="Onest"/>
                <a:sym typeface="Onest"/>
              </a:rPr>
              <a:t>R2Gen2</a:t>
            </a:r>
            <a:endParaRPr b="1" sz="1000">
              <a:solidFill>
                <a:schemeClr val="dk1"/>
              </a:solidFill>
              <a:latin typeface="Onest"/>
              <a:ea typeface="Onest"/>
              <a:cs typeface="Onest"/>
              <a:sym typeface="Onest"/>
            </a:endParaRPr>
          </a:p>
        </p:txBody>
      </p:sp>
      <p:cxnSp>
        <p:nvCxnSpPr>
          <p:cNvPr id="406" name="Google Shape;406;p53"/>
          <p:cNvCxnSpPr/>
          <p:nvPr/>
        </p:nvCxnSpPr>
        <p:spPr>
          <a:xfrm flipH="1">
            <a:off x="6683150" y="880950"/>
            <a:ext cx="588600" cy="302100"/>
          </a:xfrm>
          <a:prstGeom prst="straightConnector1">
            <a:avLst/>
          </a:prstGeom>
          <a:noFill/>
          <a:ln cap="flat" cmpd="sng" w="19050">
            <a:solidFill>
              <a:srgbClr val="9E9E9E"/>
            </a:solidFill>
            <a:prstDash val="solid"/>
            <a:round/>
            <a:headEnd len="med" w="med" type="none"/>
            <a:tailEnd len="med" w="med" type="triangle"/>
          </a:ln>
        </p:spPr>
      </p:cxnSp>
      <p:sp>
        <p:nvSpPr>
          <p:cNvPr id="407" name="Google Shape;407;p53"/>
          <p:cNvSpPr txBox="1"/>
          <p:nvPr/>
        </p:nvSpPr>
        <p:spPr>
          <a:xfrm>
            <a:off x="1225500" y="51375"/>
            <a:ext cx="6925200" cy="535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100">
                <a:solidFill>
                  <a:schemeClr val="accent1"/>
                </a:solidFill>
                <a:latin typeface="Catamaran"/>
                <a:ea typeface="Catamaran"/>
                <a:cs typeface="Catamaran"/>
                <a:sym typeface="Catamaran"/>
              </a:rPr>
              <a:t>R2Gen2 in the Radiology Life Cycle</a:t>
            </a:r>
            <a:endParaRPr b="1" sz="2100">
              <a:solidFill>
                <a:schemeClr val="accent1"/>
              </a:solidFill>
              <a:latin typeface="Catamaran"/>
              <a:ea typeface="Catamaran"/>
              <a:cs typeface="Catamaran"/>
              <a:sym typeface="Catamaran"/>
            </a:endParaRPr>
          </a:p>
        </p:txBody>
      </p:sp>
      <p:pic>
        <p:nvPicPr>
          <p:cNvPr id="408" name="Google Shape;408;p53"/>
          <p:cNvPicPr preferRelativeResize="0"/>
          <p:nvPr/>
        </p:nvPicPr>
        <p:blipFill rotWithShape="1">
          <a:blip r:embed="rId4">
            <a:alphaModFix/>
          </a:blip>
          <a:srcRect b="51763" l="0" r="2152" t="263"/>
          <a:stretch/>
        </p:blipFill>
        <p:spPr>
          <a:xfrm>
            <a:off x="519368" y="3179205"/>
            <a:ext cx="4333635" cy="1326005"/>
          </a:xfrm>
          <a:prstGeom prst="rect">
            <a:avLst/>
          </a:prstGeom>
          <a:noFill/>
          <a:ln>
            <a:noFill/>
          </a:ln>
        </p:spPr>
      </p:pic>
      <p:pic>
        <p:nvPicPr>
          <p:cNvPr id="409" name="Google Shape;409;p53"/>
          <p:cNvPicPr preferRelativeResize="0"/>
          <p:nvPr/>
        </p:nvPicPr>
        <p:blipFill rotWithShape="1">
          <a:blip r:embed="rId4">
            <a:alphaModFix/>
          </a:blip>
          <a:srcRect b="0" l="69958" r="0" t="50047"/>
          <a:stretch/>
        </p:blipFill>
        <p:spPr>
          <a:xfrm>
            <a:off x="6137374" y="3179200"/>
            <a:ext cx="1277923" cy="1326000"/>
          </a:xfrm>
          <a:prstGeom prst="rect">
            <a:avLst/>
          </a:prstGeom>
          <a:noFill/>
          <a:ln>
            <a:noFill/>
          </a:ln>
        </p:spPr>
      </p:pic>
      <p:sp>
        <p:nvSpPr>
          <p:cNvPr id="410" name="Google Shape;410;p53"/>
          <p:cNvSpPr txBox="1"/>
          <p:nvPr/>
        </p:nvSpPr>
        <p:spPr>
          <a:xfrm>
            <a:off x="5150150" y="4156900"/>
            <a:ext cx="1278000" cy="40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chemeClr val="dk1"/>
                </a:solidFill>
                <a:latin typeface="Onest"/>
                <a:ea typeface="Onest"/>
                <a:cs typeface="Onest"/>
                <a:sym typeface="Onest"/>
              </a:rPr>
              <a:t>R2Gen2</a:t>
            </a:r>
            <a:endParaRPr b="1" sz="1200">
              <a:solidFill>
                <a:schemeClr val="dk1"/>
              </a:solidFill>
              <a:latin typeface="Onest"/>
              <a:ea typeface="Onest"/>
              <a:cs typeface="Onest"/>
              <a:sym typeface="Onest"/>
            </a:endParaRPr>
          </a:p>
        </p:txBody>
      </p:sp>
      <p:sp>
        <p:nvSpPr>
          <p:cNvPr id="411" name="Google Shape;411;p53"/>
          <p:cNvSpPr/>
          <p:nvPr/>
        </p:nvSpPr>
        <p:spPr>
          <a:xfrm>
            <a:off x="4297125" y="2417125"/>
            <a:ext cx="246000" cy="681900"/>
          </a:xfrm>
          <a:prstGeom prst="downArrow">
            <a:avLst>
              <a:gd fmla="val 50000" name="adj1"/>
              <a:gd fmla="val 50000" name="adj2"/>
            </a:avLst>
          </a:prstGeom>
          <a:solidFill>
            <a:srgbClr val="307AF3"/>
          </a:solidFill>
          <a:ln cap="flat" cmpd="sng" w="9525">
            <a:solidFill>
              <a:srgbClr val="307AF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nest"/>
              <a:ea typeface="Onest"/>
              <a:cs typeface="Onest"/>
              <a:sym typeface="Onest"/>
            </a:endParaRPr>
          </a:p>
        </p:txBody>
      </p:sp>
      <p:sp>
        <p:nvSpPr>
          <p:cNvPr id="412" name="Google Shape;412;p53"/>
          <p:cNvSpPr txBox="1"/>
          <p:nvPr/>
        </p:nvSpPr>
        <p:spPr>
          <a:xfrm>
            <a:off x="8784450" y="4774200"/>
            <a:ext cx="3075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Onest"/>
                <a:ea typeface="Onest"/>
                <a:cs typeface="Onest"/>
                <a:sym typeface="Onest"/>
              </a:rPr>
              <a:t>5</a:t>
            </a:r>
            <a:endParaRPr sz="1200">
              <a:solidFill>
                <a:schemeClr val="dk1"/>
              </a:solidFill>
              <a:latin typeface="Onest"/>
              <a:ea typeface="Onest"/>
              <a:cs typeface="Onest"/>
              <a:sym typeface="Onest"/>
            </a:endParaRPr>
          </a:p>
        </p:txBody>
      </p:sp>
      <p:pic>
        <p:nvPicPr>
          <p:cNvPr id="413" name="Google Shape;413;p53"/>
          <p:cNvPicPr preferRelativeResize="0"/>
          <p:nvPr/>
        </p:nvPicPr>
        <p:blipFill>
          <a:blip r:embed="rId5">
            <a:alphaModFix/>
          </a:blip>
          <a:stretch>
            <a:fillRect/>
          </a:stretch>
        </p:blipFill>
        <p:spPr>
          <a:xfrm>
            <a:off x="4893988" y="3179200"/>
            <a:ext cx="1202400" cy="1115549"/>
          </a:xfrm>
          <a:prstGeom prst="rect">
            <a:avLst/>
          </a:prstGeom>
          <a:noFill/>
          <a:ln>
            <a:noFill/>
          </a:ln>
        </p:spPr>
      </p:pic>
      <p:pic>
        <p:nvPicPr>
          <p:cNvPr id="414" name="Google Shape;414;p53"/>
          <p:cNvPicPr preferRelativeResize="0"/>
          <p:nvPr/>
        </p:nvPicPr>
        <p:blipFill>
          <a:blip r:embed="rId6">
            <a:alphaModFix/>
          </a:blip>
          <a:stretch>
            <a:fillRect/>
          </a:stretch>
        </p:blipFill>
        <p:spPr>
          <a:xfrm>
            <a:off x="5197990" y="3476099"/>
            <a:ext cx="594402" cy="521771"/>
          </a:xfrm>
          <a:prstGeom prst="rect">
            <a:avLst/>
          </a:prstGeom>
          <a:noFill/>
          <a:ln>
            <a:noFill/>
          </a:ln>
        </p:spPr>
      </p:pic>
    </p:spTree>
  </p:cSld>
  <p:clrMapOvr>
    <a:masterClrMapping/>
  </p:clrMapOvr>
  <p:transition spd="med">
    <p:fade/>
  </p:transition>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sp>
        <p:nvSpPr>
          <p:cNvPr id="419" name="Google Shape;419;p54"/>
          <p:cNvSpPr txBox="1"/>
          <p:nvPr/>
        </p:nvSpPr>
        <p:spPr>
          <a:xfrm>
            <a:off x="-257625" y="-61500"/>
            <a:ext cx="92136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solidFill>
                  <a:srgbClr val="26529E"/>
                </a:solidFill>
                <a:latin typeface="Catamaran"/>
                <a:ea typeface="Catamaran"/>
                <a:cs typeface="Catamaran"/>
                <a:sym typeface="Catamaran"/>
              </a:rPr>
              <a:t>R2Gen2</a:t>
            </a:r>
            <a:r>
              <a:rPr lang="en" sz="1600">
                <a:solidFill>
                  <a:srgbClr val="26529E"/>
                </a:solidFill>
                <a:latin typeface="Catamaran Medium"/>
                <a:ea typeface="Catamaran Medium"/>
                <a:cs typeface="Catamaran Medium"/>
                <a:sym typeface="Catamaran Medium"/>
              </a:rPr>
              <a:t> for </a:t>
            </a:r>
            <a:r>
              <a:rPr b="1" lang="en" sz="1600">
                <a:solidFill>
                  <a:srgbClr val="26529E"/>
                </a:solidFill>
                <a:latin typeface="Catamaran"/>
                <a:ea typeface="Catamaran"/>
                <a:cs typeface="Catamaran"/>
                <a:sym typeface="Catamaran"/>
              </a:rPr>
              <a:t>Advanced</a:t>
            </a:r>
            <a:r>
              <a:rPr b="1" lang="en" sz="1600">
                <a:solidFill>
                  <a:srgbClr val="26529E"/>
                </a:solidFill>
                <a:latin typeface="Catamaran"/>
                <a:ea typeface="Catamaran"/>
                <a:cs typeface="Catamaran"/>
                <a:sym typeface="Catamaran"/>
              </a:rPr>
              <a:t> Medical Feature Extraction</a:t>
            </a:r>
            <a:r>
              <a:rPr lang="en" sz="1600">
                <a:solidFill>
                  <a:srgbClr val="26529E"/>
                </a:solidFill>
                <a:latin typeface="Catamaran Medium"/>
                <a:ea typeface="Catamaran Medium"/>
                <a:cs typeface="Catamaran Medium"/>
                <a:sym typeface="Catamaran Medium"/>
              </a:rPr>
              <a:t> and </a:t>
            </a:r>
            <a:r>
              <a:rPr b="1" lang="en" sz="1600">
                <a:solidFill>
                  <a:srgbClr val="26529E"/>
                </a:solidFill>
                <a:latin typeface="Catamaran"/>
                <a:ea typeface="Catamaran"/>
                <a:cs typeface="Catamaran"/>
                <a:sym typeface="Catamaran"/>
              </a:rPr>
              <a:t>Personalized</a:t>
            </a:r>
            <a:endParaRPr b="1" sz="1600">
              <a:solidFill>
                <a:srgbClr val="26529E"/>
              </a:solidFill>
              <a:latin typeface="Catamaran"/>
              <a:ea typeface="Catamaran"/>
              <a:cs typeface="Catamaran"/>
              <a:sym typeface="Catamaran"/>
            </a:endParaRPr>
          </a:p>
          <a:p>
            <a:pPr indent="0" lvl="0" marL="0" rtl="0" algn="ctr">
              <a:spcBef>
                <a:spcPts val="0"/>
              </a:spcBef>
              <a:spcAft>
                <a:spcPts val="0"/>
              </a:spcAft>
              <a:buNone/>
            </a:pPr>
            <a:r>
              <a:rPr b="1" lang="en" sz="1600">
                <a:solidFill>
                  <a:srgbClr val="26529E"/>
                </a:solidFill>
                <a:latin typeface="Catamaran"/>
                <a:ea typeface="Catamaran"/>
                <a:cs typeface="Catamaran"/>
                <a:sym typeface="Catamaran"/>
              </a:rPr>
              <a:t> </a:t>
            </a:r>
            <a:r>
              <a:rPr b="1" lang="en" sz="1600">
                <a:solidFill>
                  <a:srgbClr val="26529E"/>
                </a:solidFill>
                <a:latin typeface="Catamaran"/>
                <a:ea typeface="Catamaran"/>
                <a:cs typeface="Catamaran"/>
                <a:sym typeface="Catamaran"/>
              </a:rPr>
              <a:t>Radiology Findings Reporting</a:t>
            </a:r>
            <a:endParaRPr b="1" i="1" sz="1600">
              <a:solidFill>
                <a:srgbClr val="26529E"/>
              </a:solidFill>
              <a:latin typeface="Catamaran"/>
              <a:ea typeface="Catamaran"/>
              <a:cs typeface="Catamaran"/>
              <a:sym typeface="Catamaran"/>
            </a:endParaRPr>
          </a:p>
        </p:txBody>
      </p:sp>
      <p:sp>
        <p:nvSpPr>
          <p:cNvPr id="420" name="Google Shape;420;p54"/>
          <p:cNvSpPr txBox="1"/>
          <p:nvPr/>
        </p:nvSpPr>
        <p:spPr>
          <a:xfrm>
            <a:off x="4156263" y="2614625"/>
            <a:ext cx="901500" cy="25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chemeClr val="dk1"/>
                </a:solidFill>
                <a:latin typeface="Onest"/>
                <a:ea typeface="Onest"/>
                <a:cs typeface="Onest"/>
                <a:sym typeface="Onest"/>
              </a:rPr>
              <a:t>R2Gen2</a:t>
            </a:r>
            <a:endParaRPr b="1" sz="1000">
              <a:solidFill>
                <a:schemeClr val="dk1"/>
              </a:solidFill>
              <a:latin typeface="Onest"/>
              <a:ea typeface="Onest"/>
              <a:cs typeface="Onest"/>
              <a:sym typeface="Onest"/>
            </a:endParaRPr>
          </a:p>
        </p:txBody>
      </p:sp>
      <p:cxnSp>
        <p:nvCxnSpPr>
          <p:cNvPr id="421" name="Google Shape;421;p54"/>
          <p:cNvCxnSpPr>
            <a:stCxn id="422" idx="1"/>
          </p:cNvCxnSpPr>
          <p:nvPr/>
        </p:nvCxnSpPr>
        <p:spPr>
          <a:xfrm rot="10800000">
            <a:off x="2241800" y="2060138"/>
            <a:ext cx="1571100" cy="0"/>
          </a:xfrm>
          <a:prstGeom prst="straightConnector1">
            <a:avLst/>
          </a:prstGeom>
          <a:noFill/>
          <a:ln cap="flat" cmpd="sng" w="19050">
            <a:solidFill>
              <a:schemeClr val="lt2"/>
            </a:solidFill>
            <a:prstDash val="solid"/>
            <a:round/>
            <a:headEnd len="med" w="med" type="none"/>
            <a:tailEnd len="med" w="med" type="none"/>
          </a:ln>
        </p:spPr>
      </p:cxnSp>
      <p:cxnSp>
        <p:nvCxnSpPr>
          <p:cNvPr id="423" name="Google Shape;423;p54"/>
          <p:cNvCxnSpPr/>
          <p:nvPr/>
        </p:nvCxnSpPr>
        <p:spPr>
          <a:xfrm>
            <a:off x="2241738" y="2056500"/>
            <a:ext cx="7200" cy="742800"/>
          </a:xfrm>
          <a:prstGeom prst="straightConnector1">
            <a:avLst/>
          </a:prstGeom>
          <a:noFill/>
          <a:ln cap="flat" cmpd="sng" w="19050">
            <a:solidFill>
              <a:schemeClr val="lt2"/>
            </a:solidFill>
            <a:prstDash val="solid"/>
            <a:round/>
            <a:headEnd len="med" w="med" type="none"/>
            <a:tailEnd len="med" w="med" type="triangle"/>
          </a:ln>
        </p:spPr>
      </p:cxnSp>
      <p:cxnSp>
        <p:nvCxnSpPr>
          <p:cNvPr id="424" name="Google Shape;424;p54"/>
          <p:cNvCxnSpPr>
            <a:endCxn id="422" idx="3"/>
          </p:cNvCxnSpPr>
          <p:nvPr/>
        </p:nvCxnSpPr>
        <p:spPr>
          <a:xfrm rot="10800000">
            <a:off x="4971675" y="2060138"/>
            <a:ext cx="1709400" cy="0"/>
          </a:xfrm>
          <a:prstGeom prst="straightConnector1">
            <a:avLst/>
          </a:prstGeom>
          <a:noFill/>
          <a:ln cap="flat" cmpd="sng" w="19050">
            <a:solidFill>
              <a:schemeClr val="lt2"/>
            </a:solidFill>
            <a:prstDash val="solid"/>
            <a:round/>
            <a:headEnd len="med" w="med" type="none"/>
            <a:tailEnd len="med" w="med" type="none"/>
          </a:ln>
        </p:spPr>
      </p:cxnSp>
      <p:cxnSp>
        <p:nvCxnSpPr>
          <p:cNvPr id="425" name="Google Shape;425;p54"/>
          <p:cNvCxnSpPr/>
          <p:nvPr/>
        </p:nvCxnSpPr>
        <p:spPr>
          <a:xfrm>
            <a:off x="6673963" y="2056500"/>
            <a:ext cx="7200" cy="742800"/>
          </a:xfrm>
          <a:prstGeom prst="straightConnector1">
            <a:avLst/>
          </a:prstGeom>
          <a:noFill/>
          <a:ln cap="flat" cmpd="sng" w="19050">
            <a:solidFill>
              <a:schemeClr val="lt2"/>
            </a:solidFill>
            <a:prstDash val="solid"/>
            <a:round/>
            <a:headEnd len="med" w="med" type="none"/>
            <a:tailEnd len="med" w="med" type="triangle"/>
          </a:ln>
        </p:spPr>
      </p:cxnSp>
      <p:sp>
        <p:nvSpPr>
          <p:cNvPr id="426" name="Google Shape;426;p54"/>
          <p:cNvSpPr txBox="1"/>
          <p:nvPr/>
        </p:nvSpPr>
        <p:spPr>
          <a:xfrm>
            <a:off x="358613" y="3222050"/>
            <a:ext cx="4004100" cy="1616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latin typeface="Catamaran"/>
                <a:ea typeface="Catamaran"/>
                <a:cs typeface="Catamaran"/>
                <a:sym typeface="Catamaran"/>
              </a:rPr>
              <a:t>Automatically extracts relevant features.</a:t>
            </a:r>
            <a:endParaRPr b="1" sz="1200">
              <a:latin typeface="Catamaran"/>
              <a:ea typeface="Catamaran"/>
              <a:cs typeface="Catamaran"/>
              <a:sym typeface="Catamaran"/>
            </a:endParaRPr>
          </a:p>
          <a:p>
            <a:pPr indent="-304800" lvl="0" marL="457200" rtl="0" algn="l">
              <a:spcBef>
                <a:spcPts val="0"/>
              </a:spcBef>
              <a:spcAft>
                <a:spcPts val="0"/>
              </a:spcAft>
              <a:buSzPts val="1200"/>
              <a:buFont typeface="Catamaran Medium"/>
              <a:buChar char="-"/>
            </a:pPr>
            <a:r>
              <a:rPr i="1" lang="en" sz="1200">
                <a:latin typeface="Catamaran Medium"/>
                <a:ea typeface="Catamaran Medium"/>
                <a:cs typeface="Catamaran Medium"/>
                <a:sym typeface="Catamaran Medium"/>
              </a:rPr>
              <a:t>f</a:t>
            </a:r>
            <a:r>
              <a:rPr i="1" lang="en" sz="1200">
                <a:latin typeface="Catamaran Medium"/>
                <a:ea typeface="Catamaran Medium"/>
                <a:cs typeface="Catamaran Medium"/>
                <a:sym typeface="Catamaran Medium"/>
              </a:rPr>
              <a:t>racture lines, soft tissue swelling, or lung opacities</a:t>
            </a:r>
            <a:endParaRPr i="1" sz="1200">
              <a:latin typeface="Catamaran Medium"/>
              <a:ea typeface="Catamaran Medium"/>
              <a:cs typeface="Catamaran Medium"/>
              <a:sym typeface="Catamaran Medium"/>
            </a:endParaRPr>
          </a:p>
          <a:p>
            <a:pPr indent="0" lvl="0" marL="0" rtl="0" algn="l">
              <a:spcBef>
                <a:spcPts val="0"/>
              </a:spcBef>
              <a:spcAft>
                <a:spcPts val="0"/>
              </a:spcAft>
              <a:buNone/>
            </a:pPr>
            <a:r>
              <a:t/>
            </a:r>
            <a:endParaRPr sz="1200">
              <a:latin typeface="Catamaran Medium"/>
              <a:ea typeface="Catamaran Medium"/>
              <a:cs typeface="Catamaran Medium"/>
              <a:sym typeface="Catamaran Medium"/>
            </a:endParaRPr>
          </a:p>
          <a:p>
            <a:pPr indent="0" lvl="0" marL="0" rtl="0" algn="l">
              <a:spcBef>
                <a:spcPts val="0"/>
              </a:spcBef>
              <a:spcAft>
                <a:spcPts val="0"/>
              </a:spcAft>
              <a:buNone/>
            </a:pPr>
            <a:r>
              <a:rPr b="1" lang="en" sz="1200">
                <a:latin typeface="Catamaran"/>
                <a:ea typeface="Catamaran"/>
                <a:cs typeface="Catamaran"/>
                <a:sym typeface="Catamaran"/>
              </a:rPr>
              <a:t>JSON output easily integrates with radiology reporting systems or EMRs</a:t>
            </a:r>
            <a:endParaRPr b="1" sz="1200">
              <a:latin typeface="Catamaran"/>
              <a:ea typeface="Catamaran"/>
              <a:cs typeface="Catamaran"/>
              <a:sym typeface="Catamaran"/>
            </a:endParaRPr>
          </a:p>
          <a:p>
            <a:pPr indent="-298450" lvl="0" marL="457200" rtl="0" algn="l">
              <a:spcBef>
                <a:spcPts val="0"/>
              </a:spcBef>
              <a:spcAft>
                <a:spcPts val="0"/>
              </a:spcAft>
              <a:buClr>
                <a:schemeClr val="dk1"/>
              </a:buClr>
              <a:buSzPts val="1100"/>
              <a:buChar char="-"/>
            </a:pPr>
            <a:r>
              <a:rPr lang="en" sz="1100">
                <a:solidFill>
                  <a:srgbClr val="188038"/>
                </a:solidFill>
                <a:latin typeface="Catamaran"/>
                <a:ea typeface="Catamaran"/>
                <a:cs typeface="Catamaran"/>
                <a:sym typeface="Catamaran"/>
              </a:rPr>
              <a:t>"fracture: true"</a:t>
            </a:r>
            <a:r>
              <a:rPr lang="en" sz="1100">
                <a:latin typeface="Catamaran"/>
                <a:ea typeface="Catamaran"/>
                <a:cs typeface="Catamaran"/>
                <a:sym typeface="Catamaran"/>
              </a:rPr>
              <a:t>, </a:t>
            </a:r>
            <a:r>
              <a:rPr lang="en" sz="1100">
                <a:solidFill>
                  <a:srgbClr val="188038"/>
                </a:solidFill>
                <a:latin typeface="Catamaran"/>
                <a:ea typeface="Catamaran"/>
                <a:cs typeface="Catamaran"/>
                <a:sym typeface="Catamaran"/>
              </a:rPr>
              <a:t>"location: distal radius"</a:t>
            </a:r>
            <a:r>
              <a:rPr lang="en" sz="1100">
                <a:latin typeface="Catamaran"/>
                <a:ea typeface="Catamaran"/>
                <a:cs typeface="Catamaran"/>
                <a:sym typeface="Catamaran"/>
              </a:rPr>
              <a:t>, </a:t>
            </a:r>
            <a:r>
              <a:rPr lang="en" sz="1100">
                <a:solidFill>
                  <a:srgbClr val="188038"/>
                </a:solidFill>
                <a:latin typeface="Catamaran"/>
                <a:ea typeface="Catamaran"/>
                <a:cs typeface="Catamaran"/>
                <a:sym typeface="Catamaran"/>
              </a:rPr>
              <a:t>"severity: displaced"</a:t>
            </a:r>
            <a:endParaRPr sz="1100">
              <a:solidFill>
                <a:srgbClr val="188038"/>
              </a:solidFill>
              <a:latin typeface="Catamaran"/>
              <a:ea typeface="Catamaran"/>
              <a:cs typeface="Catamaran"/>
              <a:sym typeface="Catamaran"/>
            </a:endParaRPr>
          </a:p>
          <a:p>
            <a:pPr indent="0" lvl="0" marL="0" rtl="0" algn="l">
              <a:spcBef>
                <a:spcPts val="0"/>
              </a:spcBef>
              <a:spcAft>
                <a:spcPts val="0"/>
              </a:spcAft>
              <a:buNone/>
            </a:pPr>
            <a:r>
              <a:t/>
            </a:r>
            <a:endParaRPr sz="1100">
              <a:solidFill>
                <a:srgbClr val="188038"/>
              </a:solidFill>
              <a:latin typeface="Roboto Mono"/>
              <a:ea typeface="Roboto Mono"/>
              <a:cs typeface="Roboto Mono"/>
              <a:sym typeface="Roboto Mono"/>
            </a:endParaRPr>
          </a:p>
        </p:txBody>
      </p:sp>
      <p:sp>
        <p:nvSpPr>
          <p:cNvPr id="427" name="Google Shape;427;p54"/>
          <p:cNvSpPr txBox="1"/>
          <p:nvPr/>
        </p:nvSpPr>
        <p:spPr>
          <a:xfrm>
            <a:off x="5149875" y="3222050"/>
            <a:ext cx="3806100" cy="2202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b="1" lang="en" sz="1200">
                <a:solidFill>
                  <a:schemeClr val="dk1"/>
                </a:solidFill>
                <a:latin typeface="Catamaran"/>
                <a:ea typeface="Catamaran"/>
                <a:cs typeface="Catamaran"/>
                <a:sym typeface="Catamaran"/>
              </a:rPr>
              <a:t>Adapt to each radiologist's distinct reporting style.</a:t>
            </a:r>
            <a:br>
              <a:rPr b="1" lang="en" sz="1200">
                <a:solidFill>
                  <a:schemeClr val="dk1"/>
                </a:solidFill>
                <a:latin typeface="Catamaran"/>
                <a:ea typeface="Catamaran"/>
                <a:cs typeface="Catamaran"/>
                <a:sym typeface="Catamaran"/>
              </a:rPr>
            </a:br>
            <a:r>
              <a:rPr b="1" lang="en" sz="1200">
                <a:solidFill>
                  <a:schemeClr val="dk1"/>
                </a:solidFill>
                <a:latin typeface="Catamaran"/>
                <a:ea typeface="Catamaran"/>
                <a:cs typeface="Catamaran"/>
                <a:sym typeface="Catamaran"/>
              </a:rPr>
              <a:t>     -        </a:t>
            </a:r>
            <a:r>
              <a:rPr i="1" lang="en" sz="1200">
                <a:solidFill>
                  <a:schemeClr val="dk1"/>
                </a:solidFill>
                <a:latin typeface="Catamaran Medium"/>
                <a:ea typeface="Catamaran Medium"/>
                <a:cs typeface="Catamaran Medium"/>
                <a:sym typeface="Catamaran Medium"/>
              </a:rPr>
              <a:t>Ensures consistent use of terminology and formats across all reports</a:t>
            </a:r>
            <a:r>
              <a:rPr b="1" i="1" lang="en" sz="1200">
                <a:solidFill>
                  <a:schemeClr val="dk1"/>
                </a:solidFill>
                <a:latin typeface="Catamaran"/>
                <a:ea typeface="Catamaran"/>
                <a:cs typeface="Catamaran"/>
                <a:sym typeface="Catamaran"/>
              </a:rPr>
              <a:t> </a:t>
            </a:r>
            <a:endParaRPr b="1" i="1" sz="1200">
              <a:solidFill>
                <a:schemeClr val="dk1"/>
              </a:solidFill>
              <a:latin typeface="Catamaran"/>
              <a:ea typeface="Catamaran"/>
              <a:cs typeface="Catamaran"/>
              <a:sym typeface="Catamaran"/>
            </a:endParaRPr>
          </a:p>
          <a:p>
            <a:pPr indent="0" lvl="0" marL="0" rtl="0" algn="l">
              <a:spcBef>
                <a:spcPts val="1200"/>
              </a:spcBef>
              <a:spcAft>
                <a:spcPts val="0"/>
              </a:spcAft>
              <a:buNone/>
            </a:pPr>
            <a:r>
              <a:rPr b="1" lang="en" sz="1200">
                <a:solidFill>
                  <a:schemeClr val="dk1"/>
                </a:solidFill>
                <a:latin typeface="Catamaran"/>
                <a:ea typeface="Catamaran"/>
                <a:cs typeface="Catamaran"/>
                <a:sym typeface="Catamaran"/>
              </a:rPr>
              <a:t>Provide preliminary findings to streamline workflow.</a:t>
            </a:r>
            <a:endParaRPr b="1" sz="1200">
              <a:solidFill>
                <a:schemeClr val="dk1"/>
              </a:solidFill>
              <a:latin typeface="Catamaran"/>
              <a:ea typeface="Catamaran"/>
              <a:cs typeface="Catamaran"/>
              <a:sym typeface="Catamaran"/>
            </a:endParaRPr>
          </a:p>
          <a:p>
            <a:pPr indent="-304800" lvl="0" marL="457200" rtl="0" algn="l">
              <a:spcBef>
                <a:spcPts val="0"/>
              </a:spcBef>
              <a:spcAft>
                <a:spcPts val="0"/>
              </a:spcAft>
              <a:buClr>
                <a:schemeClr val="dk1"/>
              </a:buClr>
              <a:buSzPts val="1200"/>
              <a:buFont typeface="Catamaran Medium"/>
              <a:buChar char="-"/>
            </a:pPr>
            <a:r>
              <a:rPr i="1" lang="en" sz="1200">
                <a:solidFill>
                  <a:schemeClr val="dk1"/>
                </a:solidFill>
                <a:latin typeface="Catamaran Medium"/>
                <a:ea typeface="Catamaran Medium"/>
                <a:cs typeface="Catamaran Medium"/>
                <a:sym typeface="Catamaran Medium"/>
              </a:rPr>
              <a:t>Reduces the time spent manually transcribing findings</a:t>
            </a:r>
            <a:endParaRPr i="1" sz="1200">
              <a:solidFill>
                <a:schemeClr val="dk1"/>
              </a:solidFill>
              <a:latin typeface="Catamaran Medium"/>
              <a:ea typeface="Catamaran Medium"/>
              <a:cs typeface="Catamaran Medium"/>
              <a:sym typeface="Catamaran Medium"/>
            </a:endParaRPr>
          </a:p>
          <a:p>
            <a:pPr indent="0" lvl="0" marL="0" rtl="0" algn="l">
              <a:lnSpc>
                <a:spcPct val="115000"/>
              </a:lnSpc>
              <a:spcBef>
                <a:spcPts val="1200"/>
              </a:spcBef>
              <a:spcAft>
                <a:spcPts val="0"/>
              </a:spcAft>
              <a:buNone/>
            </a:pPr>
            <a:r>
              <a:t/>
            </a:r>
            <a:endParaRPr b="1" sz="1100">
              <a:solidFill>
                <a:srgbClr val="666666"/>
              </a:solidFill>
              <a:latin typeface="Catamaran"/>
              <a:ea typeface="Catamaran"/>
              <a:cs typeface="Catamaran"/>
              <a:sym typeface="Catamaran"/>
            </a:endParaRPr>
          </a:p>
          <a:p>
            <a:pPr indent="0" lvl="0" marL="0" rtl="0" algn="l">
              <a:lnSpc>
                <a:spcPct val="115000"/>
              </a:lnSpc>
              <a:spcBef>
                <a:spcPts val="1200"/>
              </a:spcBef>
              <a:spcAft>
                <a:spcPts val="1200"/>
              </a:spcAft>
              <a:buNone/>
            </a:pPr>
            <a:r>
              <a:t/>
            </a:r>
            <a:endParaRPr b="1" sz="1100">
              <a:solidFill>
                <a:srgbClr val="666666"/>
              </a:solidFill>
              <a:latin typeface="Catamaran"/>
              <a:ea typeface="Catamaran"/>
              <a:cs typeface="Catamaran"/>
              <a:sym typeface="Catamaran"/>
            </a:endParaRPr>
          </a:p>
        </p:txBody>
      </p:sp>
      <p:sp>
        <p:nvSpPr>
          <p:cNvPr id="428" name="Google Shape;428;p54"/>
          <p:cNvSpPr txBox="1"/>
          <p:nvPr/>
        </p:nvSpPr>
        <p:spPr>
          <a:xfrm>
            <a:off x="779688" y="2799325"/>
            <a:ext cx="30000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u="sng">
                <a:solidFill>
                  <a:srgbClr val="26529E"/>
                </a:solidFill>
                <a:latin typeface="Catamaran"/>
                <a:ea typeface="Catamaran"/>
                <a:cs typeface="Catamaran"/>
                <a:sym typeface="Catamaran"/>
              </a:rPr>
              <a:t>Feature Extraction Model</a:t>
            </a:r>
            <a:endParaRPr b="1" sz="1200" u="sng">
              <a:latin typeface="Catamaran"/>
              <a:ea typeface="Catamaran"/>
              <a:cs typeface="Catamaran"/>
              <a:sym typeface="Catamaran"/>
            </a:endParaRPr>
          </a:p>
        </p:txBody>
      </p:sp>
      <p:sp>
        <p:nvSpPr>
          <p:cNvPr id="429" name="Google Shape;429;p54"/>
          <p:cNvSpPr txBox="1"/>
          <p:nvPr/>
        </p:nvSpPr>
        <p:spPr>
          <a:xfrm>
            <a:off x="5241263" y="2799325"/>
            <a:ext cx="30000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u="sng">
                <a:solidFill>
                  <a:srgbClr val="26529E"/>
                </a:solidFill>
                <a:latin typeface="Catamaran"/>
                <a:ea typeface="Catamaran"/>
                <a:cs typeface="Catamaran"/>
                <a:sym typeface="Catamaran"/>
              </a:rPr>
              <a:t>Radiology Findings Reporting Model</a:t>
            </a:r>
            <a:endParaRPr b="1" sz="1200" u="sng">
              <a:latin typeface="Catamaran"/>
              <a:ea typeface="Catamaran"/>
              <a:cs typeface="Catamaran"/>
              <a:sym typeface="Catamaran"/>
            </a:endParaRPr>
          </a:p>
        </p:txBody>
      </p:sp>
      <p:pic>
        <p:nvPicPr>
          <p:cNvPr id="430" name="Google Shape;430;p54"/>
          <p:cNvPicPr preferRelativeResize="0"/>
          <p:nvPr/>
        </p:nvPicPr>
        <p:blipFill>
          <a:blip r:embed="rId4">
            <a:alphaModFix/>
          </a:blip>
          <a:stretch>
            <a:fillRect/>
          </a:stretch>
        </p:blipFill>
        <p:spPr>
          <a:xfrm>
            <a:off x="1626912" y="922325"/>
            <a:ext cx="1467514" cy="1030075"/>
          </a:xfrm>
          <a:prstGeom prst="rect">
            <a:avLst/>
          </a:prstGeom>
          <a:noFill/>
          <a:ln cap="flat" cmpd="sng" w="9525">
            <a:solidFill>
              <a:srgbClr val="C2C2C2"/>
            </a:solidFill>
            <a:prstDash val="solid"/>
            <a:round/>
            <a:headEnd len="sm" w="sm" type="none"/>
            <a:tailEnd len="sm" w="sm" type="none"/>
          </a:ln>
        </p:spPr>
      </p:pic>
      <p:pic>
        <p:nvPicPr>
          <p:cNvPr id="431" name="Google Shape;431;p54"/>
          <p:cNvPicPr preferRelativeResize="0"/>
          <p:nvPr/>
        </p:nvPicPr>
        <p:blipFill>
          <a:blip r:embed="rId5">
            <a:alphaModFix/>
          </a:blip>
          <a:stretch>
            <a:fillRect/>
          </a:stretch>
        </p:blipFill>
        <p:spPr>
          <a:xfrm>
            <a:off x="5495250" y="1023044"/>
            <a:ext cx="3115349" cy="711894"/>
          </a:xfrm>
          <a:prstGeom prst="rect">
            <a:avLst/>
          </a:prstGeom>
          <a:noFill/>
          <a:ln cap="flat" cmpd="sng" w="9525">
            <a:solidFill>
              <a:srgbClr val="C2C2C2"/>
            </a:solidFill>
            <a:prstDash val="solid"/>
            <a:round/>
            <a:headEnd len="sm" w="sm" type="none"/>
            <a:tailEnd len="sm" w="sm" type="none"/>
          </a:ln>
        </p:spPr>
      </p:pic>
      <p:sp>
        <p:nvSpPr>
          <p:cNvPr id="432" name="Google Shape;432;p54"/>
          <p:cNvSpPr txBox="1"/>
          <p:nvPr/>
        </p:nvSpPr>
        <p:spPr>
          <a:xfrm>
            <a:off x="8784450" y="4774200"/>
            <a:ext cx="3075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Onest"/>
                <a:ea typeface="Onest"/>
                <a:cs typeface="Onest"/>
                <a:sym typeface="Onest"/>
              </a:rPr>
              <a:t>6</a:t>
            </a:r>
            <a:endParaRPr sz="1200">
              <a:solidFill>
                <a:schemeClr val="dk1"/>
              </a:solidFill>
              <a:latin typeface="Onest"/>
              <a:ea typeface="Onest"/>
              <a:cs typeface="Onest"/>
              <a:sym typeface="Onest"/>
            </a:endParaRPr>
          </a:p>
        </p:txBody>
      </p:sp>
      <p:pic>
        <p:nvPicPr>
          <p:cNvPr id="422" name="Google Shape;422;p54"/>
          <p:cNvPicPr preferRelativeResize="0"/>
          <p:nvPr/>
        </p:nvPicPr>
        <p:blipFill>
          <a:blip r:embed="rId6">
            <a:alphaModFix/>
          </a:blip>
          <a:stretch>
            <a:fillRect/>
          </a:stretch>
        </p:blipFill>
        <p:spPr>
          <a:xfrm>
            <a:off x="3812900" y="1488750"/>
            <a:ext cx="1158775" cy="1142775"/>
          </a:xfrm>
          <a:prstGeom prst="rect">
            <a:avLst/>
          </a:prstGeom>
          <a:noFill/>
          <a:ln>
            <a:noFill/>
          </a:ln>
        </p:spPr>
      </p:pic>
      <p:pic>
        <p:nvPicPr>
          <p:cNvPr id="433" name="Google Shape;433;p54"/>
          <p:cNvPicPr preferRelativeResize="0"/>
          <p:nvPr/>
        </p:nvPicPr>
        <p:blipFill>
          <a:blip r:embed="rId7">
            <a:alphaModFix/>
          </a:blip>
          <a:stretch>
            <a:fillRect/>
          </a:stretch>
        </p:blipFill>
        <p:spPr>
          <a:xfrm>
            <a:off x="4105873" y="1792895"/>
            <a:ext cx="572837" cy="53450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Corporate Strategy Consulting by Slidesgo">
  <a:themeElements>
    <a:clrScheme name="Simple Light">
      <a:dk1>
        <a:srgbClr val="262C3B"/>
      </a:dk1>
      <a:lt1>
        <a:srgbClr val="FFFFFF"/>
      </a:lt1>
      <a:dk2>
        <a:srgbClr val="33CFF8"/>
      </a:dk2>
      <a:lt2>
        <a:srgbClr val="1DA2DB"/>
      </a:lt2>
      <a:accent1>
        <a:srgbClr val="02459D"/>
      </a:accent1>
      <a:accent2>
        <a:srgbClr val="01203D"/>
      </a:accent2>
      <a:accent3>
        <a:srgbClr val="FFFFFF"/>
      </a:accent3>
      <a:accent4>
        <a:srgbClr val="FFFFFF"/>
      </a:accent4>
      <a:accent5>
        <a:srgbClr val="FFFFFF"/>
      </a:accent5>
      <a:accent6>
        <a:srgbClr val="FFFFFF"/>
      </a:accent6>
      <a:hlink>
        <a:srgbClr val="262C3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Engineering Project Proposal by Slidesgo">
  <a:themeElements>
    <a:clrScheme name="Simple Light">
      <a:dk1>
        <a:srgbClr val="434343"/>
      </a:dk1>
      <a:lt1>
        <a:srgbClr val="FFFFFF"/>
      </a:lt1>
      <a:dk2>
        <a:srgbClr val="595959"/>
      </a:dk2>
      <a:lt2>
        <a:srgbClr val="EEEEEE"/>
      </a:lt2>
      <a:accent1>
        <a:srgbClr val="556D96"/>
      </a:accent1>
      <a:accent2>
        <a:srgbClr val="212121"/>
      </a:accent2>
      <a:accent3>
        <a:srgbClr val="A9B9D3"/>
      </a:accent3>
      <a:accent4>
        <a:srgbClr val="26529E"/>
      </a:accent4>
      <a:accent5>
        <a:srgbClr val="62779B"/>
      </a:accent5>
      <a:accent6>
        <a:srgbClr val="363F4C"/>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